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1.xml" ContentType="application/vnd.openxmlformats-officedocument.presentationml.notesSlide+xml"/>
  <Override PartName="/ppt/tags/tag5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543" r:id="rId2"/>
    <p:sldId id="258" r:id="rId3"/>
    <p:sldId id="259" r:id="rId4"/>
    <p:sldId id="546" r:id="rId5"/>
    <p:sldId id="547" r:id="rId6"/>
    <p:sldId id="564" r:id="rId7"/>
    <p:sldId id="556" r:id="rId8"/>
    <p:sldId id="565" r:id="rId9"/>
    <p:sldId id="555" r:id="rId10"/>
    <p:sldId id="557" r:id="rId11"/>
    <p:sldId id="558" r:id="rId12"/>
    <p:sldId id="559" r:id="rId13"/>
    <p:sldId id="560" r:id="rId14"/>
    <p:sldId id="561" r:id="rId15"/>
    <p:sldId id="562" r:id="rId16"/>
    <p:sldId id="566" r:id="rId17"/>
    <p:sldId id="563" r:id="rId18"/>
    <p:sldId id="261" r:id="rId19"/>
  </p:sldIdLst>
  <p:sldSz cx="12192000" cy="6858000"/>
  <p:notesSz cx="6858000" cy="9144000"/>
  <p:custDataLst>
    <p:tags r:id="rId2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7D97"/>
    <a:srgbClr val="79B0C0"/>
    <a:srgbClr val="92D9F8"/>
    <a:srgbClr val="5791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61" autoAdjust="0"/>
    <p:restoredTop sz="94660"/>
  </p:normalViewPr>
  <p:slideViewPr>
    <p:cSldViewPr snapToGrid="0">
      <p:cViewPr varScale="1">
        <p:scale>
          <a:sx n="75" d="100"/>
          <a:sy n="75" d="100"/>
        </p:scale>
        <p:origin x="46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ags" Target="tags/tag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FEE52C-A972-4FD9-96BD-3D978D0680E1}" type="datetimeFigureOut">
              <a:rPr lang="zh-CN" altLang="en-US" smtClean="0"/>
              <a:t>2019/2/15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576A38-2C26-4DF6-8F1C-F22877A7ADF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99875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76A38-2C26-4DF6-8F1C-F22877A7ADF6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26077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76A38-2C26-4DF6-8F1C-F22877A7ADF6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9064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76A38-2C26-4DF6-8F1C-F22877A7ADF6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89552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76A38-2C26-4DF6-8F1C-F22877A7ADF6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45650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76A38-2C26-4DF6-8F1C-F22877A7ADF6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54728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576A38-2C26-4DF6-8F1C-F22877A7ADF6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73496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76A38-2C26-4DF6-8F1C-F22877A7ADF6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9815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76A38-2C26-4DF6-8F1C-F22877A7ADF6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05617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76A38-2C26-4DF6-8F1C-F22877A7ADF6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76739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76A38-2C26-4DF6-8F1C-F22877A7ADF6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40885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76A38-2C26-4DF6-8F1C-F22877A7ADF6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35423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76A38-2C26-4DF6-8F1C-F22877A7ADF6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09004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76A38-2C26-4DF6-8F1C-F22877A7ADF6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11606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76A38-2C26-4DF6-8F1C-F22877A7ADF6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89623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76A38-2C26-4DF6-8F1C-F22877A7ADF6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80883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8909B9-E4E0-4243-B410-94003751BC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80FADB7-273C-472F-BA73-94A4354A1B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5230218-9D5E-44FD-915C-855141DA99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B5934-DBEF-4138-8D30-452AD221FE96}" type="datetimeFigureOut">
              <a:rPr lang="zh-CN" altLang="en-US" smtClean="0"/>
              <a:t>2019/2/15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848FC6E-C47C-4CAF-A4A0-5EBCC98212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233E886-DA15-420E-9990-1EE4183DBA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914C5-B6AB-483D-BDFC-E33E850BC6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5104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9BA4C82-D643-463E-A8B8-65796A657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AA33B00-7E19-4DE8-9554-287F11BD7D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0B67217-9AB0-4404-B1BA-417AD1D2AA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B5934-DBEF-4138-8D30-452AD221FE96}" type="datetimeFigureOut">
              <a:rPr lang="zh-CN" altLang="en-US" smtClean="0"/>
              <a:t>2019/2/15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8A940ED-3A14-4BEB-8F88-9E827D2A06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7718565-21E8-474D-B8DF-B7F7E5302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914C5-B6AB-483D-BDFC-E33E850BC6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1062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57E00428-BC97-41F2-812B-383896E3058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F12F6CA-3D94-4183-995A-6CCD670378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8F29534-19EB-4811-9B5A-5EAE773CA9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B5934-DBEF-4138-8D30-452AD221FE96}" type="datetimeFigureOut">
              <a:rPr lang="zh-CN" altLang="en-US" smtClean="0"/>
              <a:t>2019/2/15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9EFF5F2-3F67-4432-AC12-1C14CDEDBB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636CA38-1AA9-49C7-A34D-350072061F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914C5-B6AB-483D-BDFC-E33E850BC6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9332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2C1F3F-7CDE-4F81-82C3-5926821D62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B2EE7E3-38AD-4FD7-B6A1-8581FA4BAF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EBD5939-F9E2-4FCD-A856-F3788C3202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B5934-DBEF-4138-8D30-452AD221FE96}" type="datetimeFigureOut">
              <a:rPr lang="zh-CN" altLang="en-US" smtClean="0"/>
              <a:t>2019/2/15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6CAAE93-41D5-4E23-B02D-4E1A472D39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0FF2360-C314-4F14-83EE-925F6DE76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914C5-B6AB-483D-BDFC-E33E850BC6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8859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1236AFF-D140-428D-9D83-E6F26E3865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703BF2B-E48A-427A-BB34-9492258BC5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59562B9-DEA3-400A-BF0D-82E46AAEA8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B5934-DBEF-4138-8D30-452AD221FE96}" type="datetimeFigureOut">
              <a:rPr lang="zh-CN" altLang="en-US" smtClean="0"/>
              <a:t>2019/2/15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D8EBA11-84DC-4863-8C6E-3778C3510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D9DAB37-A32C-4FC0-A6EC-EA9B1C5CA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914C5-B6AB-483D-BDFC-E33E850BC6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6505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B23FB7-EC01-4416-AA23-EB3B22F74E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9ABFAC8-E4E2-46C3-A638-8194EA65D0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3BD982D-FA5B-4031-A504-7065CFD27F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826D873-1173-4927-A13F-4612F0C8DF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B5934-DBEF-4138-8D30-452AD221FE96}" type="datetimeFigureOut">
              <a:rPr lang="zh-CN" altLang="en-US" smtClean="0"/>
              <a:t>2019/2/15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16FA246-78DD-4BD7-B335-7F334DDB67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691D322-14FB-4775-A7E9-4C3151E54F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914C5-B6AB-483D-BDFC-E33E850BC6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1180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D66254-6AD6-4B92-9B1D-939F06F9E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6EAAEA4-62C0-42F5-8C2F-8E69D7777D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300A656-ACC1-4F99-8C6F-55F7E02518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A3FE5046-A5E8-43E3-A8BF-3ED732DAA13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58574ED-9D38-4FD8-BBEB-070AB5C594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4D7B00E3-47EF-45F3-B1B9-20F8CC93CA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B5934-DBEF-4138-8D30-452AD221FE96}" type="datetimeFigureOut">
              <a:rPr lang="zh-CN" altLang="en-US" smtClean="0"/>
              <a:t>2019/2/15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B76F64F9-B21E-46F9-9CD8-BB09114125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5E6947AD-E162-493D-9644-CCD58249AA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914C5-B6AB-483D-BDFC-E33E850BC6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6650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FB6C17-0DB0-4A98-AFB8-46946BE23F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EDBD392-8494-4E95-9988-4A79EBF6F0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B5934-DBEF-4138-8D30-452AD221FE96}" type="datetimeFigureOut">
              <a:rPr lang="zh-CN" altLang="en-US" smtClean="0"/>
              <a:t>2019/2/15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7A1419A-6014-4190-9D37-D3270183D6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FA54001-D4AF-49E3-A032-1D1CEE6D0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914C5-B6AB-483D-BDFC-E33E850BC6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1526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BE03AE21-49A0-4071-9CD9-B1EF923759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B5934-DBEF-4138-8D30-452AD221FE96}" type="datetimeFigureOut">
              <a:rPr lang="zh-CN" altLang="en-US" smtClean="0"/>
              <a:t>2019/2/15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4CF4348-75F1-4009-A4E1-E7806F556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770849A-41CA-4FB1-A0BE-ACEC81CB21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914C5-B6AB-483D-BDFC-E33E850BC6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2874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0EBE86D-CE80-45D5-BAF1-D5B9E45422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8647904-C57C-4F9F-B6D3-C1236B81E5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712E296-C84B-490C-877B-D436F46B56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87BB5A7-1F59-46B2-85DA-1D1931281E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B5934-DBEF-4138-8D30-452AD221FE96}" type="datetimeFigureOut">
              <a:rPr lang="zh-CN" altLang="en-US" smtClean="0"/>
              <a:t>2019/2/15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F9865EE-7B6A-4408-AC6C-79FA8EB41E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3E9CB73-9F6F-4BCA-9F88-3B1F1E55A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914C5-B6AB-483D-BDFC-E33E850BC6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4859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E4317B-9278-4861-82B5-EB33895BF6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1084627F-905A-4512-939B-2EC62EFA08F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30819D6-2430-4CD4-8BED-9CC21AEDA2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3CE6B06-1A31-433F-BE9E-6534A1DD79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B5934-DBEF-4138-8D30-452AD221FE96}" type="datetimeFigureOut">
              <a:rPr lang="zh-CN" altLang="en-US" smtClean="0"/>
              <a:t>2019/2/15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45DD404-8292-4B08-9ED0-3F00F27DC9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081B057-8AB4-4FBC-82BC-FE526D67B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914C5-B6AB-483D-BDFC-E33E850BC6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7360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F1364461-1BFC-4E57-B3F3-DD9ED94CE6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DE477F2-92C4-468D-A029-05844E0EA1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2100B0A-D677-49A8-BA08-381E746971A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BB5934-DBEF-4138-8D30-452AD221FE96}" type="datetimeFigureOut">
              <a:rPr lang="zh-CN" altLang="en-US" smtClean="0"/>
              <a:t>2019/2/15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2B01504-9A6F-41CB-A8F1-803A959D17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8BEF67F-2851-495F-9BD6-40DD193117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F914C5-B6AB-483D-BDFC-E33E850BC6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7590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4.xml"/><Relationship Id="rId7" Type="http://schemas.openxmlformats.org/officeDocument/2006/relationships/image" Target="../media/image3.pn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2.pn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344" y="-40021"/>
            <a:ext cx="12320685" cy="6938042"/>
          </a:xfrm>
          <a:prstGeom prst="rect">
            <a:avLst/>
          </a:prstGeom>
        </p:spPr>
      </p:pic>
      <p:sp>
        <p:nvSpPr>
          <p:cNvPr id="6" name="矩形: 圆角 5"/>
          <p:cNvSpPr/>
          <p:nvPr/>
        </p:nvSpPr>
        <p:spPr>
          <a:xfrm>
            <a:off x="387348" y="381000"/>
            <a:ext cx="11417300" cy="6096000"/>
          </a:xfrm>
          <a:prstGeom prst="roundRect">
            <a:avLst>
              <a:gd name="adj" fmla="val 6667"/>
            </a:avLst>
          </a:prstGeom>
          <a:solidFill>
            <a:schemeClr val="bg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lt"/>
            </a:endParaRPr>
          </a:p>
        </p:txBody>
      </p:sp>
      <p:sp>
        <p:nvSpPr>
          <p:cNvPr id="72" name="PA_矩形 48"/>
          <p:cNvSpPr/>
          <p:nvPr>
            <p:custDataLst>
              <p:tags r:id="rId1"/>
            </p:custDataLst>
          </p:nvPr>
        </p:nvSpPr>
        <p:spPr>
          <a:xfrm>
            <a:off x="1272572" y="2262896"/>
            <a:ext cx="9642777" cy="4815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ts val="2500"/>
              </a:lnSpc>
            </a:pPr>
            <a:r>
              <a:rPr lang="en-US" altLang="zh-CN" sz="6600" b="1" spc="300" dirty="0">
                <a:solidFill>
                  <a:srgbClr val="237D97"/>
                </a:solidFill>
                <a:latin typeface="SVN-Agency FB" panose="02040603050506020204" pitchFamily="18" charset="0"/>
                <a:ea typeface="Times" panose="020B0500000000000000" pitchFamily="34" charset="0"/>
                <a:cs typeface="Times New Roman" panose="02020603050405020304" pitchFamily="18" charset="0"/>
              </a:rPr>
              <a:t>BÁO </a:t>
            </a:r>
            <a:r>
              <a:rPr lang="en-US" altLang="zh-CN" sz="6600" b="1" spc="300" dirty="0" smtClean="0">
                <a:solidFill>
                  <a:srgbClr val="237D97"/>
                </a:solidFill>
                <a:latin typeface="SVN-Agency FB" panose="02040603050506020204" pitchFamily="18" charset="0"/>
                <a:ea typeface="Times" panose="020B0500000000000000" pitchFamily="34" charset="0"/>
                <a:cs typeface="Times New Roman" panose="02020603050405020304" pitchFamily="18" charset="0"/>
              </a:rPr>
              <a:t>CÁ</a:t>
            </a:r>
            <a:r>
              <a:rPr lang="vi-VN" altLang="zh-CN" sz="6600" b="1" spc="300" dirty="0" smtClean="0">
                <a:solidFill>
                  <a:srgbClr val="237D97"/>
                </a:solidFill>
                <a:latin typeface="SVN-Agency FB" panose="02040603050506020204" pitchFamily="18" charset="0"/>
                <a:ea typeface="Times" panose="020B0500000000000000" pitchFamily="34" charset="0"/>
                <a:cs typeface="Times New Roman" panose="02020603050405020304" pitchFamily="18" charset="0"/>
              </a:rPr>
              <a:t>O CHUYÊN ĐỀ  </a:t>
            </a:r>
            <a:endParaRPr kumimoji="0" lang="en-US" altLang="zh-CN" sz="6600" b="1" i="0" u="none" strike="noStrike" kern="1200" cap="none" spc="300" normalizeH="0" noProof="0" dirty="0">
              <a:ln>
                <a:noFill/>
              </a:ln>
              <a:solidFill>
                <a:srgbClr val="237D97"/>
              </a:solidFill>
              <a:uLnTx/>
              <a:uFillTx/>
              <a:latin typeface="SVN-Agency FB" panose="02040603050506020204" pitchFamily="18" charset="0"/>
              <a:ea typeface="Times" panose="020B0500000000000000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4040842" y="629367"/>
            <a:ext cx="4106235" cy="614551"/>
            <a:chOff x="4047384" y="549744"/>
            <a:chExt cx="4106235" cy="614551"/>
          </a:xfrm>
        </p:grpSpPr>
        <p:grpSp>
          <p:nvGrpSpPr>
            <p:cNvPr id="74" name="组合 15"/>
            <p:cNvGrpSpPr/>
            <p:nvPr/>
          </p:nvGrpSpPr>
          <p:grpSpPr>
            <a:xfrm>
              <a:off x="4047384" y="549745"/>
              <a:ext cx="614550" cy="614550"/>
              <a:chOff x="7186443" y="1986915"/>
              <a:chExt cx="281157" cy="281157"/>
            </a:xfrm>
            <a:solidFill>
              <a:srgbClr val="6946A0"/>
            </a:solidFill>
          </p:grpSpPr>
          <p:sp>
            <p:nvSpPr>
              <p:cNvPr id="75" name="椭圆 16"/>
              <p:cNvSpPr>
                <a:spLocks noChangeAspect="1"/>
              </p:cNvSpPr>
              <p:nvPr/>
            </p:nvSpPr>
            <p:spPr>
              <a:xfrm>
                <a:off x="7186443" y="1986915"/>
                <a:ext cx="281157" cy="281157"/>
              </a:xfrm>
              <a:prstGeom prst="ellipse">
                <a:avLst/>
              </a:prstGeom>
              <a:solidFill>
                <a:srgbClr val="B2E0F4"/>
              </a:solidFill>
              <a:ln w="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Times" panose="020B0500000000000000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6" name="文本框 17"/>
              <p:cNvSpPr txBox="1">
                <a:spLocks noChangeAspect="1"/>
              </p:cNvSpPr>
              <p:nvPr/>
            </p:nvSpPr>
            <p:spPr>
              <a:xfrm>
                <a:off x="7251791" y="1991273"/>
                <a:ext cx="146822" cy="267535"/>
              </a:xfrm>
              <a:prstGeom prst="rect">
                <a:avLst/>
              </a:prstGeom>
              <a:noFill/>
            </p:spPr>
            <p:txBody>
              <a:bodyPr wrap="none" rtlCol="0" anchor="ctr" anchorCtr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Times New Roman" panose="02020603050405020304" pitchFamily="18" charset="0"/>
                    <a:ea typeface="Times" panose="020B0500000000000000" pitchFamily="34" charset="0"/>
                    <a:cs typeface="Times New Roman" panose="02020603050405020304" pitchFamily="18" charset="0"/>
                  </a:rPr>
                  <a:t>I</a:t>
                </a:r>
                <a:endParaRPr kumimoji="0" lang="zh-CN" alt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Times New Roman" panose="02020603050405020304" pitchFamily="18" charset="0"/>
                  <a:ea typeface="Times" panose="020B0500000000000000" pitchFamily="34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77" name="组合 18"/>
            <p:cNvGrpSpPr/>
            <p:nvPr/>
          </p:nvGrpSpPr>
          <p:grpSpPr>
            <a:xfrm>
              <a:off x="4873293" y="549745"/>
              <a:ext cx="614550" cy="614550"/>
              <a:chOff x="7186443" y="1986915"/>
              <a:chExt cx="281157" cy="281157"/>
            </a:xfrm>
            <a:solidFill>
              <a:srgbClr val="6946A0"/>
            </a:solidFill>
          </p:grpSpPr>
          <p:sp>
            <p:nvSpPr>
              <p:cNvPr id="78" name="椭圆 19"/>
              <p:cNvSpPr>
                <a:spLocks noChangeAspect="1"/>
              </p:cNvSpPr>
              <p:nvPr/>
            </p:nvSpPr>
            <p:spPr>
              <a:xfrm>
                <a:off x="7186443" y="1986915"/>
                <a:ext cx="281157" cy="281157"/>
              </a:xfrm>
              <a:prstGeom prst="ellipse">
                <a:avLst/>
              </a:prstGeom>
              <a:solidFill>
                <a:srgbClr val="B2E0F4"/>
              </a:solidFill>
              <a:ln w="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Times" panose="020B0500000000000000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9" name="文本框 20"/>
              <p:cNvSpPr txBox="1">
                <a:spLocks noChangeAspect="1"/>
              </p:cNvSpPr>
              <p:nvPr/>
            </p:nvSpPr>
            <p:spPr>
              <a:xfrm>
                <a:off x="7231064" y="1991821"/>
                <a:ext cx="198892" cy="267535"/>
              </a:xfrm>
              <a:prstGeom prst="rect">
                <a:avLst/>
              </a:prstGeom>
              <a:noFill/>
            </p:spPr>
            <p:txBody>
              <a:bodyPr wrap="none" rtlCol="0" anchor="ctr" anchorCtr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lang="en-US" altLang="zh-CN" sz="3200" dirty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Times" panose="020B0500000000000000" pitchFamily="34" charset="0"/>
                    <a:cs typeface="Times New Roman" panose="02020603050405020304" pitchFamily="18" charset="0"/>
                  </a:rPr>
                  <a:t>T</a:t>
                </a:r>
                <a:endParaRPr kumimoji="0" lang="zh-CN" alt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Times New Roman" panose="02020603050405020304" pitchFamily="18" charset="0"/>
                  <a:ea typeface="Times" panose="020B0500000000000000" pitchFamily="34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80" name="组合 21"/>
            <p:cNvGrpSpPr/>
            <p:nvPr/>
          </p:nvGrpSpPr>
          <p:grpSpPr>
            <a:xfrm>
              <a:off x="5699202" y="549745"/>
              <a:ext cx="614550" cy="614550"/>
              <a:chOff x="7186443" y="1986915"/>
              <a:chExt cx="281157" cy="281157"/>
            </a:xfrm>
            <a:solidFill>
              <a:srgbClr val="6946A0"/>
            </a:solidFill>
          </p:grpSpPr>
          <p:sp>
            <p:nvSpPr>
              <p:cNvPr id="81" name="椭圆 22"/>
              <p:cNvSpPr>
                <a:spLocks noChangeAspect="1"/>
              </p:cNvSpPr>
              <p:nvPr/>
            </p:nvSpPr>
            <p:spPr>
              <a:xfrm>
                <a:off x="7186443" y="1986915"/>
                <a:ext cx="281157" cy="281157"/>
              </a:xfrm>
              <a:prstGeom prst="ellipse">
                <a:avLst/>
              </a:prstGeom>
              <a:solidFill>
                <a:srgbClr val="B2E0F4"/>
              </a:solidFill>
              <a:ln w="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Times" panose="020B0500000000000000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2" name="文本框 23"/>
              <p:cNvSpPr txBox="1">
                <a:spLocks noChangeAspect="1"/>
              </p:cNvSpPr>
              <p:nvPr/>
            </p:nvSpPr>
            <p:spPr>
              <a:xfrm>
                <a:off x="7214762" y="1997183"/>
                <a:ext cx="220159" cy="267535"/>
              </a:xfrm>
              <a:prstGeom prst="rect">
                <a:avLst/>
              </a:prstGeom>
              <a:noFill/>
            </p:spPr>
            <p:txBody>
              <a:bodyPr wrap="none" rtlCol="0" anchor="ctr" anchorCtr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lang="en-US" altLang="zh-CN" sz="3200" dirty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Times" panose="020B0500000000000000" pitchFamily="34" charset="0"/>
                    <a:cs typeface="Times New Roman" panose="02020603050405020304" pitchFamily="18" charset="0"/>
                  </a:rPr>
                  <a:t>D</a:t>
                </a:r>
                <a:endParaRPr kumimoji="0" lang="zh-CN" alt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Times New Roman" panose="02020603050405020304" pitchFamily="18" charset="0"/>
                  <a:ea typeface="Times" panose="020B0500000000000000" pitchFamily="34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83" name="组合 24"/>
            <p:cNvGrpSpPr/>
            <p:nvPr/>
          </p:nvGrpSpPr>
          <p:grpSpPr>
            <a:xfrm>
              <a:off x="6525088" y="549744"/>
              <a:ext cx="614549" cy="614550"/>
              <a:chOff x="7186443" y="1986915"/>
              <a:chExt cx="281157" cy="281157"/>
            </a:xfrm>
            <a:solidFill>
              <a:srgbClr val="6946A0"/>
            </a:solidFill>
          </p:grpSpPr>
          <p:sp>
            <p:nvSpPr>
              <p:cNvPr id="84" name="椭圆 25"/>
              <p:cNvSpPr>
                <a:spLocks noChangeAspect="1"/>
              </p:cNvSpPr>
              <p:nvPr/>
            </p:nvSpPr>
            <p:spPr>
              <a:xfrm>
                <a:off x="7186443" y="1986915"/>
                <a:ext cx="281157" cy="281157"/>
              </a:xfrm>
              <a:prstGeom prst="ellipse">
                <a:avLst/>
              </a:prstGeom>
              <a:solidFill>
                <a:srgbClr val="B2E0F4"/>
              </a:solidFill>
              <a:ln w="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Times" panose="020B0500000000000000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5" name="文本框 26"/>
              <p:cNvSpPr txBox="1">
                <a:spLocks noChangeAspect="1"/>
              </p:cNvSpPr>
              <p:nvPr/>
            </p:nvSpPr>
            <p:spPr>
              <a:xfrm>
                <a:off x="7216729" y="1993999"/>
                <a:ext cx="220160" cy="267535"/>
              </a:xfrm>
              <a:prstGeom prst="rect">
                <a:avLst/>
              </a:prstGeom>
              <a:noFill/>
            </p:spPr>
            <p:txBody>
              <a:bodyPr wrap="none" rtlCol="0" anchor="ctr" anchorCtr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lang="en-US" altLang="zh-CN" sz="3200" dirty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Times" panose="020B0500000000000000" pitchFamily="34" charset="0"/>
                    <a:cs typeface="Times New Roman" panose="02020603050405020304" pitchFamily="18" charset="0"/>
                  </a:rPr>
                  <a:t>U</a:t>
                </a:r>
                <a:endParaRPr kumimoji="0" lang="zh-CN" alt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Times New Roman" panose="02020603050405020304" pitchFamily="18" charset="0"/>
                  <a:ea typeface="Times" panose="020B0500000000000000" pitchFamily="34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86" name="组合 27"/>
            <p:cNvGrpSpPr/>
            <p:nvPr/>
          </p:nvGrpSpPr>
          <p:grpSpPr>
            <a:xfrm>
              <a:off x="7182029" y="549745"/>
              <a:ext cx="971590" cy="614550"/>
              <a:chOff x="7109128" y="1986915"/>
              <a:chExt cx="444503" cy="281157"/>
            </a:xfrm>
            <a:solidFill>
              <a:srgbClr val="6946A0"/>
            </a:solidFill>
          </p:grpSpPr>
          <p:sp>
            <p:nvSpPr>
              <p:cNvPr id="87" name="椭圆 28"/>
              <p:cNvSpPr>
                <a:spLocks noChangeAspect="1"/>
              </p:cNvSpPr>
              <p:nvPr/>
            </p:nvSpPr>
            <p:spPr>
              <a:xfrm>
                <a:off x="7186443" y="1986915"/>
                <a:ext cx="281157" cy="281157"/>
              </a:xfrm>
              <a:prstGeom prst="ellipse">
                <a:avLst/>
              </a:prstGeom>
              <a:solidFill>
                <a:srgbClr val="B2E0F4"/>
              </a:solidFill>
              <a:ln w="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Times" panose="020B0500000000000000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8" name="文本框 29"/>
              <p:cNvSpPr txBox="1">
                <a:spLocks noChangeAspect="1"/>
              </p:cNvSpPr>
              <p:nvPr/>
            </p:nvSpPr>
            <p:spPr>
              <a:xfrm>
                <a:off x="7109128" y="1991819"/>
                <a:ext cx="444503" cy="267535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Times New Roman" panose="02020603050405020304" pitchFamily="18" charset="0"/>
                    <a:ea typeface="Times" panose="020B0500000000000000" pitchFamily="34" charset="0"/>
                    <a:cs typeface="Times New Roman" panose="02020603050405020304" pitchFamily="18" charset="0"/>
                  </a:rPr>
                  <a:t>T</a:t>
                </a:r>
                <a:endParaRPr kumimoji="0" lang="zh-CN" alt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Times New Roman" panose="02020603050405020304" pitchFamily="18" charset="0"/>
                  <a:ea typeface="Times" panose="020B0500000000000000" pitchFamily="34" charset="0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23" name="PA_矩形 48"/>
          <p:cNvSpPr/>
          <p:nvPr>
            <p:custDataLst>
              <p:tags r:id="rId2"/>
            </p:custDataLst>
          </p:nvPr>
        </p:nvSpPr>
        <p:spPr>
          <a:xfrm>
            <a:off x="1272573" y="3461213"/>
            <a:ext cx="9642777" cy="4815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ts val="2500"/>
              </a:lnSpc>
            </a:pPr>
            <a:r>
              <a:rPr lang="vi-VN" altLang="zh-CN" sz="6600" b="1" spc="300" dirty="0" smtClean="0">
                <a:solidFill>
                  <a:srgbClr val="237D97"/>
                </a:solidFill>
                <a:latin typeface="SVN-Agency FB" panose="02040603050506020204" pitchFamily="18" charset="0"/>
                <a:ea typeface="Times" panose="020B0500000000000000" pitchFamily="34" charset="0"/>
                <a:cs typeface="Times New Roman" panose="02020603050405020304" pitchFamily="18" charset="0"/>
              </a:rPr>
              <a:t>CÔNG NGHỆ PHẦN MỀM</a:t>
            </a:r>
            <a:endParaRPr kumimoji="0" lang="en-US" altLang="zh-CN" sz="6600" b="1" i="0" u="none" strike="noStrike" kern="1200" cap="none" spc="300" normalizeH="0" noProof="0" dirty="0">
              <a:ln>
                <a:noFill/>
              </a:ln>
              <a:solidFill>
                <a:srgbClr val="237D97"/>
              </a:solidFill>
              <a:uLnTx/>
              <a:uFillTx/>
              <a:latin typeface="SVN-Agency FB" panose="02040603050506020204" pitchFamily="18" charset="0"/>
              <a:ea typeface="Times" panose="020B0500000000000000" pitchFamily="34" charset="0"/>
              <a:cs typeface="Times New Roman" panose="02020603050405020304" pitchFamily="18" charset="0"/>
            </a:endParaRPr>
          </a:p>
        </p:txBody>
      </p:sp>
      <p:sp>
        <p:nvSpPr>
          <p:cNvPr id="25" name="PA_矩形 48"/>
          <p:cNvSpPr/>
          <p:nvPr>
            <p:custDataLst>
              <p:tags r:id="rId3"/>
            </p:custDataLst>
          </p:nvPr>
        </p:nvSpPr>
        <p:spPr>
          <a:xfrm>
            <a:off x="1272572" y="4364528"/>
            <a:ext cx="9746157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vi-VN" altLang="zh-CN" sz="3600" b="1" spc="300" dirty="0" smtClean="0">
                <a:solidFill>
                  <a:srgbClr val="237D97"/>
                </a:solidFill>
                <a:latin typeface="SVN-Agency FB" panose="02040603050506020204" pitchFamily="18" charset="0"/>
                <a:ea typeface="Times" panose="020B0500000000000000" pitchFamily="34" charset="0"/>
                <a:cs typeface="Times New Roman" panose="02020603050405020304" pitchFamily="18" charset="0"/>
              </a:rPr>
              <a:t>ĐỀ TÀI: </a:t>
            </a:r>
          </a:p>
          <a:p>
            <a:pPr lvl="0" algn="ctr">
              <a:lnSpc>
                <a:spcPct val="150000"/>
              </a:lnSpc>
            </a:pPr>
            <a:r>
              <a:rPr lang="vi-VN" altLang="zh-CN" sz="3600" b="1" spc="300" dirty="0" smtClean="0">
                <a:solidFill>
                  <a:srgbClr val="237D97"/>
                </a:solidFill>
                <a:latin typeface="SVN-Agency FB" panose="02040603050506020204" pitchFamily="18" charset="0"/>
                <a:ea typeface="Times" panose="020B0500000000000000" pitchFamily="34" charset="0"/>
                <a:cs typeface="Times New Roman" panose="02020603050405020304" pitchFamily="18" charset="0"/>
              </a:rPr>
              <a:t>XÂY DỰNG WEBSITE HỌC TIẾNG ANH TRỰC TUYẾN</a:t>
            </a:r>
            <a:endParaRPr kumimoji="0" lang="en-US" altLang="zh-CN" sz="3600" b="1" i="0" u="none" strike="noStrike" kern="1200" cap="none" spc="300" normalizeH="0" noProof="0" dirty="0">
              <a:ln>
                <a:noFill/>
              </a:ln>
              <a:solidFill>
                <a:srgbClr val="237D97"/>
              </a:solidFill>
              <a:uLnTx/>
              <a:uFillTx/>
              <a:latin typeface="SVN-Agency FB" panose="02040603050506020204" pitchFamily="18" charset="0"/>
              <a:ea typeface="Times" panose="020B0500000000000000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1728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200" y="-27321"/>
            <a:ext cx="12320685" cy="6938042"/>
          </a:xfrm>
          <a:prstGeom prst="rect">
            <a:avLst/>
          </a:prstGeom>
        </p:spPr>
      </p:pic>
      <p:sp>
        <p:nvSpPr>
          <p:cNvPr id="11" name="矩形: 圆角 5"/>
          <p:cNvSpPr/>
          <p:nvPr/>
        </p:nvSpPr>
        <p:spPr>
          <a:xfrm>
            <a:off x="328351" y="498496"/>
            <a:ext cx="11417300" cy="6096000"/>
          </a:xfrm>
          <a:prstGeom prst="roundRect">
            <a:avLst>
              <a:gd name="adj" fmla="val 6667"/>
            </a:avLst>
          </a:prstGeom>
          <a:solidFill>
            <a:schemeClr val="bg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cs typeface="+mn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400860" y="525725"/>
            <a:ext cx="86396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4800" b="1" spc="300" dirty="0" smtClean="0">
                <a:solidFill>
                  <a:srgbClr val="237D97"/>
                </a:solidFill>
                <a:latin typeface="SVN-Agency FB" panose="02040603050506020204" pitchFamily="18" charset="0"/>
                <a:ea typeface="Times" panose="020B0500000000000000" pitchFamily="34" charset="0"/>
                <a:cs typeface="Times New Roman" panose="02020603050405020304" pitchFamily="18" charset="0"/>
              </a:rPr>
              <a:t>SPRINT 1</a:t>
            </a:r>
            <a:endParaRPr lang="en-US" sz="4800" b="1" spc="300" dirty="0">
              <a:solidFill>
                <a:srgbClr val="237D97"/>
              </a:solidFill>
              <a:latin typeface="SVN-Agency FB" panose="02040603050506020204" pitchFamily="18" charset="0"/>
              <a:ea typeface="Times" panose="020B0500000000000000" pitchFamily="34" charset="0"/>
              <a:cs typeface="Times New Roman" panose="02020603050405020304" pitchFamily="18" charset="0"/>
            </a:endParaRPr>
          </a:p>
        </p:txBody>
      </p:sp>
      <p:sp>
        <p:nvSpPr>
          <p:cNvPr id="27" name="Rectangle 39"/>
          <p:cNvSpPr>
            <a:spLocks noChangeArrowheads="1"/>
          </p:cNvSpPr>
          <p:nvPr/>
        </p:nvSpPr>
        <p:spPr bwMode="auto">
          <a:xfrm>
            <a:off x="1400860" y="1759617"/>
            <a:ext cx="9965804" cy="2954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marL="457200" lvl="0" indent="-457200">
              <a:buFont typeface="Wingdings" panose="05000000000000000000" pitchFamily="2" charset="2"/>
              <a:buChar char="ü"/>
              <a:defRPr/>
            </a:pPr>
            <a:r>
              <a:rPr lang="vi-VN" sz="3200" dirty="0" smtClean="0">
                <a:solidFill>
                  <a:srgbClr val="237D97"/>
                </a:solidFill>
                <a:latin typeface="SVN-Agency FB" panose="02040603050506020204" pitchFamily="18" charset="0"/>
                <a:cs typeface="Times New Roman" panose="02020603050405020304" pitchFamily="18" charset="0"/>
              </a:rPr>
              <a:t>Thời gian: 10h – 12h ngày 14/2.</a:t>
            </a:r>
          </a:p>
          <a:p>
            <a:pPr marL="457200" lvl="0" indent="-457200">
              <a:buFont typeface="Wingdings" panose="05000000000000000000" pitchFamily="2" charset="2"/>
              <a:buChar char="ü"/>
              <a:defRPr/>
            </a:pPr>
            <a:r>
              <a:rPr lang="vi-VN" sz="3200" dirty="0" smtClean="0">
                <a:solidFill>
                  <a:srgbClr val="237D97"/>
                </a:solidFill>
                <a:latin typeface="SVN-Agency FB" panose="02040603050506020204" pitchFamily="18" charset="0"/>
                <a:cs typeface="Times New Roman" panose="02020603050405020304" pitchFamily="18" charset="0"/>
              </a:rPr>
              <a:t>Nhiệm vụ:</a:t>
            </a:r>
          </a:p>
          <a:p>
            <a:pPr marL="971550" lvl="1" indent="-514350">
              <a:buFont typeface="Arial" panose="020B0604020202020204" pitchFamily="34" charset="0"/>
              <a:buChar char="•"/>
              <a:defRPr/>
            </a:pPr>
            <a:r>
              <a:rPr lang="vi-VN" sz="3200" dirty="0" smtClean="0">
                <a:solidFill>
                  <a:srgbClr val="237D97"/>
                </a:solidFill>
                <a:latin typeface="SVN-Agency FB" panose="02040603050506020204" pitchFamily="18" charset="0"/>
                <a:cs typeface="Times New Roman" panose="02020603050405020304" pitchFamily="18" charset="0"/>
              </a:rPr>
              <a:t>Thiết kế cơ sở dữ liệu.</a:t>
            </a:r>
          </a:p>
          <a:p>
            <a:pPr marL="971550" lvl="1" indent="-514350">
              <a:buFont typeface="Arial" panose="020B0604020202020204" pitchFamily="34" charset="0"/>
              <a:buChar char="•"/>
              <a:defRPr/>
            </a:pPr>
            <a:r>
              <a:rPr lang="vi-VN" sz="3200" dirty="0" smtClean="0">
                <a:solidFill>
                  <a:srgbClr val="237D97"/>
                </a:solidFill>
                <a:latin typeface="SVN-Agency FB" panose="02040603050506020204" pitchFamily="18" charset="0"/>
                <a:cs typeface="Times New Roman" panose="02020603050405020304" pitchFamily="18" charset="0"/>
              </a:rPr>
              <a:t>Tạo màn hình login và màn hình sign up.</a:t>
            </a:r>
          </a:p>
          <a:p>
            <a:pPr lvl="1">
              <a:defRPr/>
            </a:pPr>
            <a:endParaRPr lang="vi-VN" sz="3200" dirty="0" smtClean="0">
              <a:solidFill>
                <a:srgbClr val="237D97"/>
              </a:solidFill>
              <a:latin typeface="SVN-Agency FB" panose="02040603050506020204" pitchFamily="18" charset="0"/>
              <a:cs typeface="Times New Roman" panose="02020603050405020304" pitchFamily="18" charset="0"/>
            </a:endParaRPr>
          </a:p>
          <a:p>
            <a:pPr marL="971550" lvl="1" indent="-514350">
              <a:buFont typeface="Arial" panose="020B0604020202020204" pitchFamily="34" charset="0"/>
              <a:buChar char="•"/>
              <a:defRPr/>
            </a:pPr>
            <a:endParaRPr lang="vi-VN" sz="3200" dirty="0">
              <a:solidFill>
                <a:srgbClr val="237D97"/>
              </a:solidFill>
              <a:latin typeface="SVN-Agency FB" panose="020406030505060202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523189" y="1371472"/>
            <a:ext cx="1455986" cy="45719"/>
          </a:xfrm>
          <a:prstGeom prst="rect">
            <a:avLst/>
          </a:prstGeom>
          <a:solidFill>
            <a:srgbClr val="237D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689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200" y="-27321"/>
            <a:ext cx="12320685" cy="6938042"/>
          </a:xfrm>
          <a:prstGeom prst="rect">
            <a:avLst/>
          </a:prstGeom>
        </p:spPr>
      </p:pic>
      <p:sp>
        <p:nvSpPr>
          <p:cNvPr id="11" name="矩形: 圆角 5"/>
          <p:cNvSpPr/>
          <p:nvPr/>
        </p:nvSpPr>
        <p:spPr>
          <a:xfrm>
            <a:off x="328351" y="498496"/>
            <a:ext cx="11417300" cy="6096000"/>
          </a:xfrm>
          <a:prstGeom prst="roundRect">
            <a:avLst>
              <a:gd name="adj" fmla="val 6667"/>
            </a:avLst>
          </a:prstGeom>
          <a:solidFill>
            <a:schemeClr val="bg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cs typeface="+mn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400860" y="525725"/>
            <a:ext cx="86396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4800" b="1" spc="300" dirty="0" smtClean="0">
                <a:solidFill>
                  <a:srgbClr val="237D97"/>
                </a:solidFill>
                <a:latin typeface="SVN-Agency FB" panose="02040603050506020204" pitchFamily="18" charset="0"/>
                <a:ea typeface="Times" panose="020B0500000000000000" pitchFamily="34" charset="0"/>
                <a:cs typeface="Times New Roman" panose="02020603050405020304" pitchFamily="18" charset="0"/>
              </a:rPr>
              <a:t>SPRINT 2</a:t>
            </a:r>
            <a:endParaRPr lang="en-US" sz="4800" b="1" spc="300" dirty="0">
              <a:solidFill>
                <a:srgbClr val="237D97"/>
              </a:solidFill>
              <a:latin typeface="SVN-Agency FB" panose="02040603050506020204" pitchFamily="18" charset="0"/>
              <a:ea typeface="Times" panose="020B0500000000000000" pitchFamily="34" charset="0"/>
              <a:cs typeface="Times New Roman" panose="02020603050405020304" pitchFamily="18" charset="0"/>
            </a:endParaRPr>
          </a:p>
        </p:txBody>
      </p:sp>
      <p:sp>
        <p:nvSpPr>
          <p:cNvPr id="27" name="Rectangle 39"/>
          <p:cNvSpPr>
            <a:spLocks noChangeArrowheads="1"/>
          </p:cNvSpPr>
          <p:nvPr/>
        </p:nvSpPr>
        <p:spPr bwMode="auto">
          <a:xfrm>
            <a:off x="1400860" y="1759617"/>
            <a:ext cx="9965804" cy="2954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marL="457200" lvl="0" indent="-457200">
              <a:buFont typeface="Wingdings" panose="05000000000000000000" pitchFamily="2" charset="2"/>
              <a:buChar char="ü"/>
              <a:defRPr/>
            </a:pPr>
            <a:r>
              <a:rPr lang="vi-VN" sz="3200" dirty="0" smtClean="0">
                <a:solidFill>
                  <a:srgbClr val="237D97"/>
                </a:solidFill>
                <a:latin typeface="SVN-Agency FB" panose="02040603050506020204" pitchFamily="18" charset="0"/>
                <a:cs typeface="Times New Roman" panose="02020603050405020304" pitchFamily="18" charset="0"/>
              </a:rPr>
              <a:t>Thời gian: 13h30 – 15h30 ngày 14/2.</a:t>
            </a:r>
          </a:p>
          <a:p>
            <a:pPr marL="457200" lvl="0" indent="-457200">
              <a:buFont typeface="Wingdings" panose="05000000000000000000" pitchFamily="2" charset="2"/>
              <a:buChar char="ü"/>
              <a:defRPr/>
            </a:pPr>
            <a:r>
              <a:rPr lang="vi-VN" sz="3200" dirty="0" smtClean="0">
                <a:solidFill>
                  <a:srgbClr val="237D97"/>
                </a:solidFill>
                <a:latin typeface="SVN-Agency FB" panose="02040603050506020204" pitchFamily="18" charset="0"/>
                <a:cs typeface="Times New Roman" panose="02020603050405020304" pitchFamily="18" charset="0"/>
              </a:rPr>
              <a:t>Nhiệm vụ:</a:t>
            </a:r>
          </a:p>
          <a:p>
            <a:pPr marL="971550" lvl="1" indent="-514350">
              <a:buFont typeface="Arial" panose="020B0604020202020204" pitchFamily="34" charset="0"/>
              <a:buChar char="•"/>
              <a:defRPr/>
            </a:pPr>
            <a:r>
              <a:rPr lang="vi-VN" sz="3200" dirty="0" smtClean="0">
                <a:solidFill>
                  <a:srgbClr val="237D97"/>
                </a:solidFill>
                <a:latin typeface="SVN-Agency FB" panose="02040603050506020204" pitchFamily="18" charset="0"/>
                <a:cs typeface="Times New Roman" panose="02020603050405020304" pitchFamily="18" charset="0"/>
              </a:rPr>
              <a:t>Tạo giao diện homepage.</a:t>
            </a:r>
          </a:p>
          <a:p>
            <a:pPr marL="971550" lvl="1" indent="-514350">
              <a:buFont typeface="Arial" panose="020B0604020202020204" pitchFamily="34" charset="0"/>
              <a:buChar char="•"/>
              <a:defRPr/>
            </a:pPr>
            <a:r>
              <a:rPr lang="vi-VN" sz="3200" dirty="0" smtClean="0">
                <a:solidFill>
                  <a:srgbClr val="237D97"/>
                </a:solidFill>
                <a:latin typeface="SVN-Agency FB" panose="02040603050506020204" pitchFamily="18" charset="0"/>
                <a:cs typeface="Times New Roman" panose="02020603050405020304" pitchFamily="18" charset="0"/>
              </a:rPr>
              <a:t>Code chức năng login.</a:t>
            </a:r>
          </a:p>
          <a:p>
            <a:pPr lvl="1">
              <a:defRPr/>
            </a:pPr>
            <a:endParaRPr lang="vi-VN" sz="3200" dirty="0" smtClean="0">
              <a:solidFill>
                <a:srgbClr val="237D97"/>
              </a:solidFill>
              <a:latin typeface="SVN-Agency FB" panose="02040603050506020204" pitchFamily="18" charset="0"/>
              <a:cs typeface="Times New Roman" panose="02020603050405020304" pitchFamily="18" charset="0"/>
            </a:endParaRPr>
          </a:p>
          <a:p>
            <a:pPr marL="971550" lvl="1" indent="-514350">
              <a:buFont typeface="Arial" panose="020B0604020202020204" pitchFamily="34" charset="0"/>
              <a:buChar char="•"/>
              <a:defRPr/>
            </a:pPr>
            <a:endParaRPr lang="vi-VN" sz="3200" dirty="0">
              <a:solidFill>
                <a:srgbClr val="237D97"/>
              </a:solidFill>
              <a:latin typeface="SVN-Agency FB" panose="020406030505060202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523189" y="1371472"/>
            <a:ext cx="1455986" cy="45719"/>
          </a:xfrm>
          <a:prstGeom prst="rect">
            <a:avLst/>
          </a:prstGeom>
          <a:solidFill>
            <a:srgbClr val="237D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094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200" y="-27321"/>
            <a:ext cx="12320685" cy="6938042"/>
          </a:xfrm>
          <a:prstGeom prst="rect">
            <a:avLst/>
          </a:prstGeom>
        </p:spPr>
      </p:pic>
      <p:sp>
        <p:nvSpPr>
          <p:cNvPr id="11" name="矩形: 圆角 5"/>
          <p:cNvSpPr/>
          <p:nvPr/>
        </p:nvSpPr>
        <p:spPr>
          <a:xfrm>
            <a:off x="328351" y="498496"/>
            <a:ext cx="11417300" cy="6096000"/>
          </a:xfrm>
          <a:prstGeom prst="roundRect">
            <a:avLst>
              <a:gd name="adj" fmla="val 6667"/>
            </a:avLst>
          </a:prstGeom>
          <a:solidFill>
            <a:schemeClr val="bg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cs typeface="+mn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400860" y="525725"/>
            <a:ext cx="86396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4800" b="1" spc="300" dirty="0" smtClean="0">
                <a:solidFill>
                  <a:srgbClr val="237D97"/>
                </a:solidFill>
                <a:latin typeface="SVN-Agency FB" panose="02040603050506020204" pitchFamily="18" charset="0"/>
                <a:ea typeface="Times" panose="020B0500000000000000" pitchFamily="34" charset="0"/>
                <a:cs typeface="Times New Roman" panose="02020603050405020304" pitchFamily="18" charset="0"/>
              </a:rPr>
              <a:t>SPRINT 3</a:t>
            </a:r>
            <a:endParaRPr lang="en-US" sz="4800" b="1" spc="300" dirty="0">
              <a:solidFill>
                <a:srgbClr val="237D97"/>
              </a:solidFill>
              <a:latin typeface="SVN-Agency FB" panose="02040603050506020204" pitchFamily="18" charset="0"/>
              <a:ea typeface="Times" panose="020B0500000000000000" pitchFamily="34" charset="0"/>
              <a:cs typeface="Times New Roman" panose="02020603050405020304" pitchFamily="18" charset="0"/>
            </a:endParaRPr>
          </a:p>
        </p:txBody>
      </p:sp>
      <p:sp>
        <p:nvSpPr>
          <p:cNvPr id="27" name="Rectangle 39"/>
          <p:cNvSpPr>
            <a:spLocks noChangeArrowheads="1"/>
          </p:cNvSpPr>
          <p:nvPr/>
        </p:nvSpPr>
        <p:spPr bwMode="auto">
          <a:xfrm>
            <a:off x="1400860" y="1759617"/>
            <a:ext cx="9965804" cy="2954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marL="457200" lvl="0" indent="-457200">
              <a:buFont typeface="Wingdings" panose="05000000000000000000" pitchFamily="2" charset="2"/>
              <a:buChar char="ü"/>
              <a:defRPr/>
            </a:pPr>
            <a:r>
              <a:rPr lang="vi-VN" sz="3200" dirty="0" smtClean="0">
                <a:solidFill>
                  <a:srgbClr val="237D97"/>
                </a:solidFill>
                <a:latin typeface="SVN-Agency FB" panose="02040603050506020204" pitchFamily="18" charset="0"/>
                <a:cs typeface="Times New Roman" panose="02020603050405020304" pitchFamily="18" charset="0"/>
              </a:rPr>
              <a:t>Thời gian: 15h30 – 17h30 ngày 14/2.</a:t>
            </a:r>
          </a:p>
          <a:p>
            <a:pPr marL="457200" lvl="0" indent="-457200">
              <a:buFont typeface="Wingdings" panose="05000000000000000000" pitchFamily="2" charset="2"/>
              <a:buChar char="ü"/>
              <a:defRPr/>
            </a:pPr>
            <a:r>
              <a:rPr lang="vi-VN" sz="3200" dirty="0" smtClean="0">
                <a:solidFill>
                  <a:srgbClr val="237D97"/>
                </a:solidFill>
                <a:latin typeface="SVN-Agency FB" panose="02040603050506020204" pitchFamily="18" charset="0"/>
                <a:cs typeface="Times New Roman" panose="02020603050405020304" pitchFamily="18" charset="0"/>
              </a:rPr>
              <a:t>Nhiệm vụ:</a:t>
            </a:r>
          </a:p>
          <a:p>
            <a:pPr marL="971550" lvl="1" indent="-514350">
              <a:buFont typeface="Arial" panose="020B0604020202020204" pitchFamily="34" charset="0"/>
              <a:buChar char="•"/>
              <a:defRPr/>
            </a:pPr>
            <a:r>
              <a:rPr lang="vi-VN" sz="3200" dirty="0" smtClean="0">
                <a:solidFill>
                  <a:srgbClr val="237D97"/>
                </a:solidFill>
                <a:latin typeface="SVN-Agency FB" panose="02040603050506020204" pitchFamily="18" charset="0"/>
                <a:cs typeface="Times New Roman" panose="02020603050405020304" pitchFamily="18" charset="0"/>
              </a:rPr>
              <a:t>Code chức năng logout.</a:t>
            </a:r>
          </a:p>
          <a:p>
            <a:pPr marL="971550" lvl="1" indent="-514350">
              <a:buFont typeface="Arial" panose="020B0604020202020204" pitchFamily="34" charset="0"/>
              <a:buChar char="•"/>
              <a:defRPr/>
            </a:pPr>
            <a:r>
              <a:rPr lang="vi-VN" sz="3200" dirty="0" smtClean="0">
                <a:solidFill>
                  <a:srgbClr val="237D97"/>
                </a:solidFill>
                <a:latin typeface="SVN-Agency FB" panose="02040603050506020204" pitchFamily="18" charset="0"/>
                <a:cs typeface="Times New Roman" panose="02020603050405020304" pitchFamily="18" charset="0"/>
              </a:rPr>
              <a:t>Code chức năng sign up.</a:t>
            </a:r>
          </a:p>
          <a:p>
            <a:pPr lvl="1">
              <a:defRPr/>
            </a:pPr>
            <a:endParaRPr lang="vi-VN" sz="3200" dirty="0" smtClean="0">
              <a:solidFill>
                <a:srgbClr val="237D97"/>
              </a:solidFill>
              <a:latin typeface="SVN-Agency FB" panose="02040603050506020204" pitchFamily="18" charset="0"/>
              <a:cs typeface="Times New Roman" panose="02020603050405020304" pitchFamily="18" charset="0"/>
            </a:endParaRPr>
          </a:p>
          <a:p>
            <a:pPr marL="971550" lvl="1" indent="-514350">
              <a:buFont typeface="Arial" panose="020B0604020202020204" pitchFamily="34" charset="0"/>
              <a:buChar char="•"/>
              <a:defRPr/>
            </a:pPr>
            <a:endParaRPr lang="vi-VN" sz="3200" dirty="0">
              <a:solidFill>
                <a:srgbClr val="237D97"/>
              </a:solidFill>
              <a:latin typeface="SVN-Agency FB" panose="020406030505060202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523189" y="1371472"/>
            <a:ext cx="1455986" cy="45719"/>
          </a:xfrm>
          <a:prstGeom prst="rect">
            <a:avLst/>
          </a:prstGeom>
          <a:solidFill>
            <a:srgbClr val="237D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130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200" y="-27321"/>
            <a:ext cx="12320685" cy="6938042"/>
          </a:xfrm>
          <a:prstGeom prst="rect">
            <a:avLst/>
          </a:prstGeom>
        </p:spPr>
      </p:pic>
      <p:sp>
        <p:nvSpPr>
          <p:cNvPr id="11" name="矩形: 圆角 5"/>
          <p:cNvSpPr/>
          <p:nvPr/>
        </p:nvSpPr>
        <p:spPr>
          <a:xfrm>
            <a:off x="328351" y="498496"/>
            <a:ext cx="11417300" cy="6096000"/>
          </a:xfrm>
          <a:prstGeom prst="roundRect">
            <a:avLst>
              <a:gd name="adj" fmla="val 6667"/>
            </a:avLst>
          </a:prstGeom>
          <a:solidFill>
            <a:schemeClr val="bg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cs typeface="+mn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400860" y="525725"/>
            <a:ext cx="86396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4800" b="1" spc="300" dirty="0" smtClean="0">
                <a:solidFill>
                  <a:srgbClr val="237D97"/>
                </a:solidFill>
                <a:latin typeface="SVN-Agency FB" panose="02040603050506020204" pitchFamily="18" charset="0"/>
                <a:ea typeface="Times" panose="020B0500000000000000" pitchFamily="34" charset="0"/>
                <a:cs typeface="Times New Roman" panose="02020603050405020304" pitchFamily="18" charset="0"/>
              </a:rPr>
              <a:t>SPRINT 4</a:t>
            </a:r>
            <a:endParaRPr lang="en-US" sz="4800" b="1" spc="300" dirty="0">
              <a:solidFill>
                <a:srgbClr val="237D97"/>
              </a:solidFill>
              <a:latin typeface="SVN-Agency FB" panose="02040603050506020204" pitchFamily="18" charset="0"/>
              <a:ea typeface="Times" panose="020B0500000000000000" pitchFamily="34" charset="0"/>
              <a:cs typeface="Times New Roman" panose="02020603050405020304" pitchFamily="18" charset="0"/>
            </a:endParaRPr>
          </a:p>
        </p:txBody>
      </p:sp>
      <p:sp>
        <p:nvSpPr>
          <p:cNvPr id="27" name="Rectangle 39"/>
          <p:cNvSpPr>
            <a:spLocks noChangeArrowheads="1"/>
          </p:cNvSpPr>
          <p:nvPr/>
        </p:nvSpPr>
        <p:spPr bwMode="auto">
          <a:xfrm>
            <a:off x="1400860" y="1759617"/>
            <a:ext cx="9965804" cy="39395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marL="457200" lvl="0" indent="-457200">
              <a:buFont typeface="Wingdings" panose="05000000000000000000" pitchFamily="2" charset="2"/>
              <a:buChar char="ü"/>
              <a:defRPr/>
            </a:pPr>
            <a:r>
              <a:rPr lang="vi-VN" sz="3200" dirty="0" smtClean="0">
                <a:solidFill>
                  <a:srgbClr val="237D97"/>
                </a:solidFill>
                <a:latin typeface="SVN-Agency FB" panose="02040603050506020204" pitchFamily="18" charset="0"/>
                <a:cs typeface="Times New Roman" panose="02020603050405020304" pitchFamily="18" charset="0"/>
              </a:rPr>
              <a:t>Thời gian: 9h – 11h ngày 15/2.</a:t>
            </a:r>
          </a:p>
          <a:p>
            <a:pPr marL="457200" lvl="0" indent="-457200">
              <a:buFont typeface="Wingdings" panose="05000000000000000000" pitchFamily="2" charset="2"/>
              <a:buChar char="ü"/>
              <a:defRPr/>
            </a:pPr>
            <a:r>
              <a:rPr lang="vi-VN" sz="3200" dirty="0" smtClean="0">
                <a:solidFill>
                  <a:srgbClr val="237D97"/>
                </a:solidFill>
                <a:latin typeface="SVN-Agency FB" panose="02040603050506020204" pitchFamily="18" charset="0"/>
                <a:cs typeface="Times New Roman" panose="02020603050405020304" pitchFamily="18" charset="0"/>
              </a:rPr>
              <a:t>Nhiệm vụ:</a:t>
            </a:r>
          </a:p>
          <a:p>
            <a:pPr marL="971550" lvl="1" indent="-514350">
              <a:buFont typeface="Arial" panose="020B0604020202020204" pitchFamily="34" charset="0"/>
              <a:buChar char="•"/>
              <a:defRPr/>
            </a:pPr>
            <a:r>
              <a:rPr lang="vi-VN" sz="3200" dirty="0" smtClean="0">
                <a:solidFill>
                  <a:srgbClr val="237D97"/>
                </a:solidFill>
                <a:latin typeface="SVN-Agency FB" panose="02040603050506020204" pitchFamily="18" charset="0"/>
                <a:cs typeface="Times New Roman" panose="02020603050405020304" pitchFamily="18" charset="0"/>
              </a:rPr>
              <a:t>Code chức năng xem video trailer của các khóa học.</a:t>
            </a:r>
          </a:p>
          <a:p>
            <a:pPr marL="971550" lvl="1" indent="-514350">
              <a:buFont typeface="Arial" panose="020B0604020202020204" pitchFamily="34" charset="0"/>
              <a:buChar char="•"/>
              <a:defRPr/>
            </a:pPr>
            <a:r>
              <a:rPr lang="vi-VN" sz="3200" dirty="0" smtClean="0">
                <a:solidFill>
                  <a:srgbClr val="237D97"/>
                </a:solidFill>
                <a:latin typeface="SVN-Agency FB" panose="02040603050506020204" pitchFamily="18" charset="0"/>
                <a:cs typeface="Times New Roman" panose="02020603050405020304" pitchFamily="18" charset="0"/>
              </a:rPr>
              <a:t>Tạo màn hình thanh toán khóa học.</a:t>
            </a:r>
          </a:p>
          <a:p>
            <a:pPr marL="971550" lvl="1" indent="-514350">
              <a:buFont typeface="Arial" panose="020B0604020202020204" pitchFamily="34" charset="0"/>
              <a:buChar char="•"/>
              <a:defRPr/>
            </a:pPr>
            <a:r>
              <a:rPr lang="vi-VN" sz="3200" dirty="0" smtClean="0">
                <a:solidFill>
                  <a:srgbClr val="237D97"/>
                </a:solidFill>
                <a:latin typeface="SVN-Agency FB" panose="02040603050506020204" pitchFamily="18" charset="0"/>
                <a:cs typeface="Times New Roman" panose="02020603050405020304" pitchFamily="18" charset="0"/>
              </a:rPr>
              <a:t>Tạo màn hình chi tiết khóa học.</a:t>
            </a:r>
          </a:p>
          <a:p>
            <a:pPr marL="971550" lvl="1" indent="-514350">
              <a:buFont typeface="Arial" panose="020B0604020202020204" pitchFamily="34" charset="0"/>
              <a:buChar char="•"/>
              <a:defRPr/>
            </a:pPr>
            <a:r>
              <a:rPr lang="vi-VN" sz="3200" dirty="0" smtClean="0">
                <a:solidFill>
                  <a:srgbClr val="237D97"/>
                </a:solidFill>
                <a:latin typeface="SVN-Agency FB" panose="02040603050506020204" pitchFamily="18" charset="0"/>
                <a:cs typeface="Times New Roman" panose="02020603050405020304" pitchFamily="18" charset="0"/>
              </a:rPr>
              <a:t>Code chức năng thanh toán khóa học.</a:t>
            </a:r>
          </a:p>
          <a:p>
            <a:pPr lvl="1">
              <a:defRPr/>
            </a:pPr>
            <a:endParaRPr lang="vi-VN" sz="3200" dirty="0" smtClean="0">
              <a:solidFill>
                <a:srgbClr val="237D97"/>
              </a:solidFill>
              <a:latin typeface="SVN-Agency FB" panose="02040603050506020204" pitchFamily="18" charset="0"/>
              <a:cs typeface="Times New Roman" panose="02020603050405020304" pitchFamily="18" charset="0"/>
            </a:endParaRPr>
          </a:p>
          <a:p>
            <a:pPr marL="971550" lvl="1" indent="-514350">
              <a:buFont typeface="Arial" panose="020B0604020202020204" pitchFamily="34" charset="0"/>
              <a:buChar char="•"/>
              <a:defRPr/>
            </a:pPr>
            <a:endParaRPr lang="vi-VN" sz="3200" dirty="0">
              <a:solidFill>
                <a:srgbClr val="237D97"/>
              </a:solidFill>
              <a:latin typeface="SVN-Agency FB" panose="020406030505060202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523189" y="1371472"/>
            <a:ext cx="1455986" cy="45719"/>
          </a:xfrm>
          <a:prstGeom prst="rect">
            <a:avLst/>
          </a:prstGeom>
          <a:solidFill>
            <a:srgbClr val="237D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372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200" y="-27321"/>
            <a:ext cx="12320685" cy="6938042"/>
          </a:xfrm>
          <a:prstGeom prst="rect">
            <a:avLst/>
          </a:prstGeom>
        </p:spPr>
      </p:pic>
      <p:sp>
        <p:nvSpPr>
          <p:cNvPr id="11" name="矩形: 圆角 5"/>
          <p:cNvSpPr/>
          <p:nvPr/>
        </p:nvSpPr>
        <p:spPr>
          <a:xfrm>
            <a:off x="328351" y="498496"/>
            <a:ext cx="11417300" cy="6096000"/>
          </a:xfrm>
          <a:prstGeom prst="roundRect">
            <a:avLst>
              <a:gd name="adj" fmla="val 6667"/>
            </a:avLst>
          </a:prstGeom>
          <a:solidFill>
            <a:schemeClr val="bg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cs typeface="+mn-lt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-27321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666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8850" y="845682"/>
            <a:ext cx="4069425" cy="54259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9425" y="845682"/>
            <a:ext cx="4069425" cy="54259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45682"/>
            <a:ext cx="4069425" cy="542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709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01032" y="1882143"/>
            <a:ext cx="405206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7200" b="1" spc="300" dirty="0" smtClean="0">
                <a:solidFill>
                  <a:srgbClr val="237D97"/>
                </a:solidFill>
                <a:latin typeface="SVN-Agency FB" panose="02040603050506020204" pitchFamily="18" charset="0"/>
                <a:ea typeface="Times" panose="020B0500000000000000" pitchFamily="34" charset="0"/>
                <a:cs typeface="Times New Roman" panose="02020603050405020304" pitchFamily="18" charset="0"/>
              </a:rPr>
              <a:t>THUẬN LỢI </a:t>
            </a:r>
          </a:p>
          <a:p>
            <a:pPr algn="ctr"/>
            <a:r>
              <a:rPr lang="vi-VN" sz="7200" b="1" spc="300" dirty="0" smtClean="0">
                <a:solidFill>
                  <a:srgbClr val="237D97"/>
                </a:solidFill>
                <a:latin typeface="SVN-Agency FB" panose="02040603050506020204" pitchFamily="18" charset="0"/>
                <a:ea typeface="Times" panose="020B0500000000000000" pitchFamily="34" charset="0"/>
                <a:cs typeface="Times New Roman" panose="02020603050405020304" pitchFamily="18" charset="0"/>
              </a:rPr>
              <a:t>&amp; </a:t>
            </a:r>
          </a:p>
          <a:p>
            <a:pPr algn="ctr"/>
            <a:r>
              <a:rPr lang="vi-VN" sz="7200" b="1" spc="300" dirty="0" smtClean="0">
                <a:solidFill>
                  <a:srgbClr val="237D97"/>
                </a:solidFill>
                <a:latin typeface="SVN-Agency FB" panose="02040603050506020204" pitchFamily="18" charset="0"/>
                <a:ea typeface="Times" panose="020B0500000000000000" pitchFamily="34" charset="0"/>
                <a:cs typeface="Times New Roman" panose="02020603050405020304" pitchFamily="18" charset="0"/>
              </a:rPr>
              <a:t>KHÓ KHĂN</a:t>
            </a:r>
            <a:endParaRPr lang="en-US" sz="7200" b="1" spc="300" dirty="0">
              <a:solidFill>
                <a:srgbClr val="237D97"/>
              </a:solidFill>
              <a:latin typeface="SVN-Agency FB" panose="02040603050506020204" pitchFamily="18" charset="0"/>
              <a:ea typeface="Times" panose="020B0500000000000000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Rectangle 39"/>
          <p:cNvSpPr>
            <a:spLocks noChangeArrowheads="1"/>
          </p:cNvSpPr>
          <p:nvPr/>
        </p:nvSpPr>
        <p:spPr bwMode="auto">
          <a:xfrm>
            <a:off x="7391400" y="1505617"/>
            <a:ext cx="3448878" cy="4924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marL="457200" lvl="0" indent="-457200">
              <a:buFont typeface="Wingdings" panose="05000000000000000000" pitchFamily="2" charset="2"/>
              <a:buChar char="ü"/>
              <a:defRPr/>
            </a:pPr>
            <a:r>
              <a:rPr lang="vi-VN" sz="3200" dirty="0" smtClean="0">
                <a:solidFill>
                  <a:srgbClr val="237D97"/>
                </a:solidFill>
                <a:latin typeface="SVN-Agency FB" panose="02040603050506020204" pitchFamily="18" charset="0"/>
                <a:cs typeface="Times New Roman" panose="02020603050405020304" pitchFamily="18" charset="0"/>
              </a:rPr>
              <a:t>THUẬN LỢI:</a:t>
            </a:r>
          </a:p>
          <a:p>
            <a:pPr marL="914400" lvl="1" indent="-457200">
              <a:buFont typeface="Arial" panose="020B0604020202020204" pitchFamily="34" charset="0"/>
              <a:buChar char="•"/>
              <a:defRPr/>
            </a:pPr>
            <a:r>
              <a:rPr lang="vi-VN" sz="3200" dirty="0" smtClean="0">
                <a:solidFill>
                  <a:srgbClr val="237D97"/>
                </a:solidFill>
                <a:latin typeface="SVN-Agency FB" panose="02040603050506020204" pitchFamily="18" charset="0"/>
                <a:cs typeface="Times New Roman" panose="02020603050405020304" pitchFamily="18" charset="0"/>
              </a:rPr>
              <a:t>Scrum</a:t>
            </a:r>
          </a:p>
          <a:p>
            <a:pPr marL="914400" lvl="1" indent="-457200">
              <a:buFont typeface="Arial" panose="020B0604020202020204" pitchFamily="34" charset="0"/>
              <a:buChar char="•"/>
              <a:defRPr/>
            </a:pPr>
            <a:r>
              <a:rPr lang="vi-VN" sz="3200" dirty="0" smtClean="0">
                <a:solidFill>
                  <a:srgbClr val="237D97"/>
                </a:solidFill>
                <a:latin typeface="SVN-Agency FB" panose="02040603050506020204" pitchFamily="18" charset="0"/>
                <a:cs typeface="Times New Roman" panose="02020603050405020304" pitchFamily="18" charset="0"/>
              </a:rPr>
              <a:t>Teamwork</a:t>
            </a:r>
            <a:endParaRPr lang="vi-VN" sz="3200" dirty="0" smtClean="0">
              <a:solidFill>
                <a:srgbClr val="237D97"/>
              </a:solidFill>
              <a:latin typeface="SVN-Agency FB" panose="02040603050506020204" pitchFamily="18" charset="0"/>
              <a:cs typeface="Times New Roman" panose="02020603050405020304" pitchFamily="18" charset="0"/>
            </a:endParaRPr>
          </a:p>
          <a:p>
            <a:pPr marL="457200" lvl="0" indent="-457200">
              <a:buFont typeface="Wingdings" panose="05000000000000000000" pitchFamily="2" charset="2"/>
              <a:buChar char="ü"/>
              <a:defRPr/>
            </a:pPr>
            <a:r>
              <a:rPr lang="vi-VN" sz="3200" dirty="0" smtClean="0">
                <a:solidFill>
                  <a:srgbClr val="237D97"/>
                </a:solidFill>
                <a:latin typeface="SVN-Agency FB" panose="02040603050506020204" pitchFamily="18" charset="0"/>
                <a:cs typeface="Times New Roman" panose="02020603050405020304" pitchFamily="18" charset="0"/>
              </a:rPr>
              <a:t>KHÓ KHĂN:</a:t>
            </a:r>
            <a:endParaRPr lang="vi-VN" sz="3200" dirty="0" smtClean="0">
              <a:solidFill>
                <a:srgbClr val="237D97"/>
              </a:solidFill>
              <a:latin typeface="SVN-Agency FB" panose="020406030505060202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  <a:defRPr/>
            </a:pPr>
            <a:r>
              <a:rPr lang="vi-VN" sz="3200" dirty="0" smtClean="0">
                <a:solidFill>
                  <a:srgbClr val="237D97"/>
                </a:solidFill>
                <a:latin typeface="SVN-Agency FB" panose="02040603050506020204" pitchFamily="18" charset="0"/>
                <a:cs typeface="Times New Roman" panose="02020603050405020304" pitchFamily="18" charset="0"/>
              </a:rPr>
              <a:t>Estimation</a:t>
            </a:r>
            <a:endParaRPr lang="vi-VN" sz="3200" dirty="0">
              <a:solidFill>
                <a:srgbClr val="237D97"/>
              </a:solidFill>
              <a:latin typeface="SVN-Agency FB" panose="020406030505060202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  <a:defRPr/>
            </a:pPr>
            <a:r>
              <a:rPr lang="vi-VN" sz="3200" dirty="0" smtClean="0">
                <a:solidFill>
                  <a:srgbClr val="237D97"/>
                </a:solidFill>
                <a:latin typeface="SVN-Agency FB" panose="02040603050506020204" pitchFamily="18" charset="0"/>
                <a:cs typeface="Times New Roman" panose="02020603050405020304" pitchFamily="18" charset="0"/>
              </a:rPr>
              <a:t>Time</a:t>
            </a:r>
          </a:p>
          <a:p>
            <a:pPr marL="914400" lvl="1" indent="-457200">
              <a:buFont typeface="Arial" panose="020B0604020202020204" pitchFamily="34" charset="0"/>
              <a:buChar char="•"/>
              <a:defRPr/>
            </a:pPr>
            <a:r>
              <a:rPr lang="vi-VN" sz="3200" dirty="0" smtClean="0">
                <a:solidFill>
                  <a:srgbClr val="237D97"/>
                </a:solidFill>
                <a:latin typeface="SVN-Agency FB" panose="02040603050506020204" pitchFamily="18" charset="0"/>
                <a:cs typeface="Times New Roman" panose="02020603050405020304" pitchFamily="18" charset="0"/>
              </a:rPr>
              <a:t>Teamwork</a:t>
            </a:r>
          </a:p>
          <a:p>
            <a:pPr marL="914400" lvl="1" indent="-457200">
              <a:buFont typeface="Arial" panose="020B0604020202020204" pitchFamily="34" charset="0"/>
              <a:buChar char="•"/>
              <a:defRPr/>
            </a:pPr>
            <a:r>
              <a:rPr lang="vi-VN" sz="3200" dirty="0" smtClean="0">
                <a:solidFill>
                  <a:srgbClr val="237D97"/>
                </a:solidFill>
                <a:latin typeface="SVN-Agency FB" panose="02040603050506020204" pitchFamily="18" charset="0"/>
                <a:cs typeface="Times New Roman" panose="02020603050405020304" pitchFamily="18" charset="0"/>
              </a:rPr>
              <a:t>Technology</a:t>
            </a:r>
            <a:endParaRPr lang="vi-VN" sz="3200" dirty="0">
              <a:solidFill>
                <a:srgbClr val="237D97"/>
              </a:solidFill>
              <a:latin typeface="SVN-Agency FB" panose="02040603050506020204" pitchFamily="18" charset="0"/>
              <a:cs typeface="Times New Roman" panose="02020603050405020304" pitchFamily="18" charset="0"/>
            </a:endParaRPr>
          </a:p>
          <a:p>
            <a:pPr lvl="1">
              <a:defRPr/>
            </a:pPr>
            <a:endParaRPr lang="vi-VN" sz="3200" dirty="0" smtClean="0">
              <a:solidFill>
                <a:srgbClr val="237D97"/>
              </a:solidFill>
              <a:latin typeface="SVN-Agency FB" panose="02040603050506020204" pitchFamily="18" charset="0"/>
              <a:cs typeface="Times New Roman" panose="02020603050405020304" pitchFamily="18" charset="0"/>
            </a:endParaRPr>
          </a:p>
          <a:p>
            <a:pPr marL="971550" lvl="1" indent="-514350">
              <a:buFont typeface="Arial" panose="020B0604020202020204" pitchFamily="34" charset="0"/>
              <a:buChar char="•"/>
              <a:defRPr/>
            </a:pPr>
            <a:endParaRPr lang="vi-VN" sz="3200" dirty="0">
              <a:solidFill>
                <a:srgbClr val="237D97"/>
              </a:solidFill>
              <a:latin typeface="SVN-Agency FB" panose="020406030505060202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1149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54820" y="2944461"/>
            <a:ext cx="86396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7200" b="1" spc="300" smtClean="0">
                <a:solidFill>
                  <a:srgbClr val="237D97"/>
                </a:solidFill>
                <a:latin typeface="SVN-Agency FB" panose="02040603050506020204" pitchFamily="18" charset="0"/>
                <a:ea typeface="Times" panose="020B0500000000000000" pitchFamily="34" charset="0"/>
                <a:cs typeface="Times New Roman" panose="02020603050405020304" pitchFamily="18" charset="0"/>
              </a:rPr>
              <a:t>KẾT QUẢ</a:t>
            </a:r>
            <a:endParaRPr lang="en-US" sz="7200" b="1" spc="300" dirty="0">
              <a:solidFill>
                <a:srgbClr val="237D97"/>
              </a:solidFill>
              <a:latin typeface="SVN-Agency FB" panose="02040603050506020204" pitchFamily="18" charset="0"/>
              <a:ea typeface="Times" panose="020B0500000000000000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5299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344" y="-40021"/>
            <a:ext cx="12320685" cy="6938042"/>
          </a:xfrm>
          <a:prstGeom prst="rect">
            <a:avLst/>
          </a:prstGeom>
        </p:spPr>
      </p:pic>
      <p:sp>
        <p:nvSpPr>
          <p:cNvPr id="6" name="矩形: 圆角 5"/>
          <p:cNvSpPr/>
          <p:nvPr/>
        </p:nvSpPr>
        <p:spPr>
          <a:xfrm>
            <a:off x="387348" y="381000"/>
            <a:ext cx="11417300" cy="6096000"/>
          </a:xfrm>
          <a:prstGeom prst="roundRect">
            <a:avLst>
              <a:gd name="adj" fmla="val 6667"/>
            </a:avLst>
          </a:prstGeom>
          <a:solidFill>
            <a:schemeClr val="bg1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3445011" y="777620"/>
            <a:ext cx="5301973" cy="3050719"/>
            <a:chOff x="6408665" y="1809469"/>
            <a:chExt cx="2672855" cy="2492406"/>
          </a:xfrm>
        </p:grpSpPr>
        <p:sp>
          <p:nvSpPr>
            <p:cNvPr id="11" name="矩形 10"/>
            <p:cNvSpPr/>
            <p:nvPr/>
          </p:nvSpPr>
          <p:spPr>
            <a:xfrm>
              <a:off x="6408665" y="1809469"/>
              <a:ext cx="2672855" cy="2158862"/>
            </a:xfrm>
            <a:prstGeom prst="rect">
              <a:avLst/>
            </a:prstGeom>
            <a:blipFill dpi="0" rotWithShape="1">
              <a:blip r:embed="rId5"/>
              <a:srcRect/>
              <a:stretch>
                <a:fillRect/>
              </a:stretch>
            </a:blip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17" tIns="45708" rIns="91417" bIns="45708" rtlCol="0" anchor="ctr"/>
            <a:lstStyle/>
            <a:p>
              <a:pPr algn="ctr" defTabSz="913765"/>
              <a:endParaRPr kumimoji="1" lang="zh-CN" altLang="en-US">
                <a:solidFill>
                  <a:prstClr val="white"/>
                </a:solidFill>
                <a:ea typeface="宋体" panose="02010600030101010101" pitchFamily="2" charset="-122"/>
                <a:cs typeface="+mn-lt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6408665" y="3965646"/>
              <a:ext cx="2672855" cy="336229"/>
            </a:xfrm>
            <a:prstGeom prst="rect">
              <a:avLst/>
            </a:prstGeom>
            <a:solidFill>
              <a:srgbClr val="A2DD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765"/>
              <a:endParaRPr lang="zh-CN" altLang="en-US" dirty="0">
                <a:solidFill>
                  <a:srgbClr val="FFFFFF"/>
                </a:solidFill>
                <a:ea typeface="宋体" panose="02010600030101010101" pitchFamily="2" charset="-122"/>
                <a:cs typeface="+mn-lt"/>
              </a:endParaRPr>
            </a:p>
          </p:txBody>
        </p:sp>
      </p:grpSp>
      <p:sp>
        <p:nvSpPr>
          <p:cNvPr id="29" name="Freeform 11"/>
          <p:cNvSpPr>
            <a:spLocks noEditPoints="1"/>
          </p:cNvSpPr>
          <p:nvPr/>
        </p:nvSpPr>
        <p:spPr bwMode="auto">
          <a:xfrm>
            <a:off x="1287883" y="3253658"/>
            <a:ext cx="272541" cy="266402"/>
          </a:xfrm>
          <a:custGeom>
            <a:avLst/>
            <a:gdLst>
              <a:gd name="T0" fmla="*/ 90 w 94"/>
              <a:gd name="T1" fmla="*/ 55 h 92"/>
              <a:gd name="T2" fmla="*/ 90 w 94"/>
              <a:gd name="T3" fmla="*/ 85 h 92"/>
              <a:gd name="T4" fmla="*/ 53 w 94"/>
              <a:gd name="T5" fmla="*/ 89 h 92"/>
              <a:gd name="T6" fmla="*/ 54 w 94"/>
              <a:gd name="T7" fmla="*/ 59 h 92"/>
              <a:gd name="T8" fmla="*/ 46 w 94"/>
              <a:gd name="T9" fmla="*/ 0 h 92"/>
              <a:gd name="T10" fmla="*/ 0 w 94"/>
              <a:gd name="T11" fmla="*/ 46 h 92"/>
              <a:gd name="T12" fmla="*/ 46 w 94"/>
              <a:gd name="T13" fmla="*/ 92 h 92"/>
              <a:gd name="T14" fmla="*/ 45 w 94"/>
              <a:gd name="T15" fmla="*/ 84 h 92"/>
              <a:gd name="T16" fmla="*/ 20 w 94"/>
              <a:gd name="T17" fmla="*/ 72 h 92"/>
              <a:gd name="T18" fmla="*/ 20 w 94"/>
              <a:gd name="T19" fmla="*/ 20 h 92"/>
              <a:gd name="T20" fmla="*/ 72 w 94"/>
              <a:gd name="T21" fmla="*/ 20 h 92"/>
              <a:gd name="T22" fmla="*/ 83 w 94"/>
              <a:gd name="T23" fmla="*/ 50 h 92"/>
              <a:gd name="T24" fmla="*/ 92 w 94"/>
              <a:gd name="T25" fmla="*/ 50 h 92"/>
              <a:gd name="T26" fmla="*/ 79 w 94"/>
              <a:gd name="T27" fmla="*/ 13 h 92"/>
              <a:gd name="T28" fmla="*/ 47 w 94"/>
              <a:gd name="T29" fmla="*/ 41 h 92"/>
              <a:gd name="T30" fmla="*/ 31 w 94"/>
              <a:gd name="T31" fmla="*/ 19 h 92"/>
              <a:gd name="T32" fmla="*/ 41 w 94"/>
              <a:gd name="T33" fmla="*/ 44 h 92"/>
              <a:gd name="T34" fmla="*/ 47 w 94"/>
              <a:gd name="T35" fmla="*/ 55 h 92"/>
              <a:gd name="T36" fmla="*/ 54 w 94"/>
              <a:gd name="T37" fmla="*/ 47 h 92"/>
              <a:gd name="T38" fmla="*/ 62 w 94"/>
              <a:gd name="T39" fmla="*/ 30 h 92"/>
              <a:gd name="T40" fmla="*/ 47 w 94"/>
              <a:gd name="T41" fmla="*/ 41 h 92"/>
              <a:gd name="T42" fmla="*/ 88 w 94"/>
              <a:gd name="T43" fmla="*/ 75 h 92"/>
              <a:gd name="T44" fmla="*/ 87 w 94"/>
              <a:gd name="T45" fmla="*/ 74 h 92"/>
              <a:gd name="T46" fmla="*/ 86 w 94"/>
              <a:gd name="T47" fmla="*/ 71 h 92"/>
              <a:gd name="T48" fmla="*/ 81 w 94"/>
              <a:gd name="T49" fmla="*/ 83 h 92"/>
              <a:gd name="T50" fmla="*/ 85 w 94"/>
              <a:gd name="T51" fmla="*/ 76 h 92"/>
              <a:gd name="T52" fmla="*/ 86 w 94"/>
              <a:gd name="T53" fmla="*/ 76 h 92"/>
              <a:gd name="T54" fmla="*/ 87 w 94"/>
              <a:gd name="T55" fmla="*/ 83 h 92"/>
              <a:gd name="T56" fmla="*/ 66 w 94"/>
              <a:gd name="T57" fmla="*/ 80 h 92"/>
              <a:gd name="T58" fmla="*/ 67 w 94"/>
              <a:gd name="T59" fmla="*/ 69 h 92"/>
              <a:gd name="T60" fmla="*/ 68 w 94"/>
              <a:gd name="T61" fmla="*/ 61 h 92"/>
              <a:gd name="T62" fmla="*/ 57 w 94"/>
              <a:gd name="T63" fmla="*/ 64 h 92"/>
              <a:gd name="T64" fmla="*/ 61 w 94"/>
              <a:gd name="T65" fmla="*/ 68 h 92"/>
              <a:gd name="T66" fmla="*/ 63 w 94"/>
              <a:gd name="T67" fmla="*/ 63 h 92"/>
              <a:gd name="T68" fmla="*/ 62 w 94"/>
              <a:gd name="T69" fmla="*/ 69 h 92"/>
              <a:gd name="T70" fmla="*/ 54 w 94"/>
              <a:gd name="T71" fmla="*/ 83 h 92"/>
              <a:gd name="T72" fmla="*/ 81 w 94"/>
              <a:gd name="T73" fmla="*/ 80 h 92"/>
              <a:gd name="T74" fmla="*/ 79 w 94"/>
              <a:gd name="T75" fmla="*/ 76 h 92"/>
              <a:gd name="T76" fmla="*/ 75 w 94"/>
              <a:gd name="T77" fmla="*/ 60 h 92"/>
              <a:gd name="T78" fmla="*/ 66 w 94"/>
              <a:gd name="T79" fmla="*/ 80 h 92"/>
              <a:gd name="T80" fmla="*/ 73 w 94"/>
              <a:gd name="T81" fmla="*/ 83 h 92"/>
              <a:gd name="T82" fmla="*/ 78 w 94"/>
              <a:gd name="T83" fmla="*/ 80 h 92"/>
              <a:gd name="T84" fmla="*/ 74 w 94"/>
              <a:gd name="T85" fmla="*/ 76 h 92"/>
              <a:gd name="T86" fmla="*/ 72 w 94"/>
              <a:gd name="T87" fmla="*/ 76 h 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94" h="92">
                <a:moveTo>
                  <a:pt x="58" y="55"/>
                </a:moveTo>
                <a:cubicBezTo>
                  <a:pt x="90" y="55"/>
                  <a:pt x="90" y="55"/>
                  <a:pt x="90" y="55"/>
                </a:cubicBezTo>
                <a:cubicBezTo>
                  <a:pt x="92" y="55"/>
                  <a:pt x="94" y="56"/>
                  <a:pt x="93" y="59"/>
                </a:cubicBezTo>
                <a:cubicBezTo>
                  <a:pt x="90" y="85"/>
                  <a:pt x="90" y="85"/>
                  <a:pt x="90" y="85"/>
                </a:cubicBezTo>
                <a:cubicBezTo>
                  <a:pt x="89" y="87"/>
                  <a:pt x="87" y="89"/>
                  <a:pt x="85" y="89"/>
                </a:cubicBezTo>
                <a:cubicBezTo>
                  <a:pt x="53" y="89"/>
                  <a:pt x="53" y="89"/>
                  <a:pt x="53" y="89"/>
                </a:cubicBezTo>
                <a:cubicBezTo>
                  <a:pt x="51" y="89"/>
                  <a:pt x="49" y="87"/>
                  <a:pt x="50" y="85"/>
                </a:cubicBezTo>
                <a:cubicBezTo>
                  <a:pt x="54" y="59"/>
                  <a:pt x="54" y="59"/>
                  <a:pt x="54" y="59"/>
                </a:cubicBezTo>
                <a:cubicBezTo>
                  <a:pt x="54" y="56"/>
                  <a:pt x="56" y="55"/>
                  <a:pt x="58" y="55"/>
                </a:cubicBezTo>
                <a:close/>
                <a:moveTo>
                  <a:pt x="46" y="0"/>
                </a:moveTo>
                <a:cubicBezTo>
                  <a:pt x="34" y="0"/>
                  <a:pt x="22" y="5"/>
                  <a:pt x="14" y="13"/>
                </a:cubicBezTo>
                <a:cubicBezTo>
                  <a:pt x="6" y="22"/>
                  <a:pt x="0" y="33"/>
                  <a:pt x="0" y="46"/>
                </a:cubicBezTo>
                <a:cubicBezTo>
                  <a:pt x="0" y="58"/>
                  <a:pt x="6" y="70"/>
                  <a:pt x="14" y="78"/>
                </a:cubicBezTo>
                <a:cubicBezTo>
                  <a:pt x="22" y="86"/>
                  <a:pt x="34" y="92"/>
                  <a:pt x="46" y="92"/>
                </a:cubicBezTo>
                <a:cubicBezTo>
                  <a:pt x="47" y="92"/>
                  <a:pt x="47" y="92"/>
                  <a:pt x="48" y="91"/>
                </a:cubicBezTo>
                <a:cubicBezTo>
                  <a:pt x="46" y="90"/>
                  <a:pt x="45" y="87"/>
                  <a:pt x="45" y="84"/>
                </a:cubicBezTo>
                <a:cubicBezTo>
                  <a:pt x="46" y="82"/>
                  <a:pt x="46" y="82"/>
                  <a:pt x="46" y="82"/>
                </a:cubicBezTo>
                <a:cubicBezTo>
                  <a:pt x="36" y="82"/>
                  <a:pt x="27" y="78"/>
                  <a:pt x="20" y="72"/>
                </a:cubicBezTo>
                <a:cubicBezTo>
                  <a:pt x="14" y="65"/>
                  <a:pt x="10" y="56"/>
                  <a:pt x="10" y="46"/>
                </a:cubicBezTo>
                <a:cubicBezTo>
                  <a:pt x="10" y="36"/>
                  <a:pt x="14" y="26"/>
                  <a:pt x="20" y="20"/>
                </a:cubicBezTo>
                <a:cubicBezTo>
                  <a:pt x="27" y="13"/>
                  <a:pt x="36" y="9"/>
                  <a:pt x="46" y="9"/>
                </a:cubicBezTo>
                <a:cubicBezTo>
                  <a:pt x="56" y="9"/>
                  <a:pt x="66" y="13"/>
                  <a:pt x="72" y="20"/>
                </a:cubicBezTo>
                <a:cubicBezTo>
                  <a:pt x="79" y="26"/>
                  <a:pt x="83" y="36"/>
                  <a:pt x="83" y="46"/>
                </a:cubicBezTo>
                <a:cubicBezTo>
                  <a:pt x="83" y="47"/>
                  <a:pt x="83" y="49"/>
                  <a:pt x="83" y="50"/>
                </a:cubicBezTo>
                <a:cubicBezTo>
                  <a:pt x="90" y="50"/>
                  <a:pt x="90" y="50"/>
                  <a:pt x="90" y="50"/>
                </a:cubicBezTo>
                <a:cubicBezTo>
                  <a:pt x="91" y="50"/>
                  <a:pt x="91" y="50"/>
                  <a:pt x="92" y="50"/>
                </a:cubicBezTo>
                <a:cubicBezTo>
                  <a:pt x="92" y="49"/>
                  <a:pt x="92" y="47"/>
                  <a:pt x="92" y="46"/>
                </a:cubicBezTo>
                <a:cubicBezTo>
                  <a:pt x="92" y="33"/>
                  <a:pt x="87" y="22"/>
                  <a:pt x="79" y="13"/>
                </a:cubicBezTo>
                <a:cubicBezTo>
                  <a:pt x="70" y="5"/>
                  <a:pt x="59" y="0"/>
                  <a:pt x="46" y="0"/>
                </a:cubicBezTo>
                <a:close/>
                <a:moveTo>
                  <a:pt x="47" y="41"/>
                </a:moveTo>
                <a:cubicBezTo>
                  <a:pt x="46" y="41"/>
                  <a:pt x="45" y="41"/>
                  <a:pt x="45" y="41"/>
                </a:cubicBezTo>
                <a:cubicBezTo>
                  <a:pt x="41" y="34"/>
                  <a:pt x="36" y="26"/>
                  <a:pt x="31" y="19"/>
                </a:cubicBezTo>
                <a:cubicBezTo>
                  <a:pt x="30" y="20"/>
                  <a:pt x="29" y="21"/>
                  <a:pt x="27" y="21"/>
                </a:cubicBezTo>
                <a:cubicBezTo>
                  <a:pt x="31" y="30"/>
                  <a:pt x="36" y="37"/>
                  <a:pt x="41" y="44"/>
                </a:cubicBezTo>
                <a:cubicBezTo>
                  <a:pt x="40" y="45"/>
                  <a:pt x="40" y="47"/>
                  <a:pt x="40" y="48"/>
                </a:cubicBezTo>
                <a:cubicBezTo>
                  <a:pt x="40" y="52"/>
                  <a:pt x="43" y="55"/>
                  <a:pt x="47" y="55"/>
                </a:cubicBezTo>
                <a:cubicBezTo>
                  <a:pt x="51" y="55"/>
                  <a:pt x="54" y="52"/>
                  <a:pt x="54" y="48"/>
                </a:cubicBezTo>
                <a:cubicBezTo>
                  <a:pt x="54" y="48"/>
                  <a:pt x="54" y="47"/>
                  <a:pt x="54" y="47"/>
                </a:cubicBezTo>
                <a:cubicBezTo>
                  <a:pt x="58" y="43"/>
                  <a:pt x="62" y="39"/>
                  <a:pt x="65" y="33"/>
                </a:cubicBezTo>
                <a:cubicBezTo>
                  <a:pt x="64" y="32"/>
                  <a:pt x="63" y="31"/>
                  <a:pt x="62" y="30"/>
                </a:cubicBezTo>
                <a:cubicBezTo>
                  <a:pt x="57" y="34"/>
                  <a:pt x="53" y="38"/>
                  <a:pt x="50" y="42"/>
                </a:cubicBezTo>
                <a:cubicBezTo>
                  <a:pt x="49" y="41"/>
                  <a:pt x="48" y="41"/>
                  <a:pt x="47" y="41"/>
                </a:cubicBezTo>
                <a:close/>
                <a:moveTo>
                  <a:pt x="87" y="83"/>
                </a:moveTo>
                <a:cubicBezTo>
                  <a:pt x="88" y="75"/>
                  <a:pt x="88" y="75"/>
                  <a:pt x="88" y="75"/>
                </a:cubicBezTo>
                <a:cubicBezTo>
                  <a:pt x="88" y="75"/>
                  <a:pt x="88" y="74"/>
                  <a:pt x="88" y="74"/>
                </a:cubicBezTo>
                <a:cubicBezTo>
                  <a:pt x="87" y="74"/>
                  <a:pt x="87" y="74"/>
                  <a:pt x="87" y="74"/>
                </a:cubicBezTo>
                <a:cubicBezTo>
                  <a:pt x="86" y="74"/>
                  <a:pt x="85" y="74"/>
                  <a:pt x="85" y="74"/>
                </a:cubicBezTo>
                <a:cubicBezTo>
                  <a:pt x="86" y="71"/>
                  <a:pt x="86" y="71"/>
                  <a:pt x="86" y="71"/>
                </a:cubicBezTo>
                <a:cubicBezTo>
                  <a:pt x="83" y="71"/>
                  <a:pt x="83" y="71"/>
                  <a:pt x="83" y="71"/>
                </a:cubicBezTo>
                <a:cubicBezTo>
                  <a:pt x="81" y="83"/>
                  <a:pt x="81" y="83"/>
                  <a:pt x="81" y="83"/>
                </a:cubicBezTo>
                <a:cubicBezTo>
                  <a:pt x="83" y="83"/>
                  <a:pt x="83" y="83"/>
                  <a:pt x="83" y="83"/>
                </a:cubicBezTo>
                <a:cubicBezTo>
                  <a:pt x="85" y="76"/>
                  <a:pt x="85" y="76"/>
                  <a:pt x="85" y="76"/>
                </a:cubicBezTo>
                <a:cubicBezTo>
                  <a:pt x="85" y="75"/>
                  <a:pt x="85" y="75"/>
                  <a:pt x="85" y="75"/>
                </a:cubicBezTo>
                <a:cubicBezTo>
                  <a:pt x="86" y="75"/>
                  <a:pt x="86" y="75"/>
                  <a:pt x="86" y="76"/>
                </a:cubicBezTo>
                <a:cubicBezTo>
                  <a:pt x="84" y="83"/>
                  <a:pt x="84" y="83"/>
                  <a:pt x="84" y="83"/>
                </a:cubicBezTo>
                <a:cubicBezTo>
                  <a:pt x="87" y="83"/>
                  <a:pt x="87" y="83"/>
                  <a:pt x="87" y="83"/>
                </a:cubicBezTo>
                <a:close/>
                <a:moveTo>
                  <a:pt x="65" y="83"/>
                </a:moveTo>
                <a:cubicBezTo>
                  <a:pt x="66" y="80"/>
                  <a:pt x="66" y="80"/>
                  <a:pt x="66" y="80"/>
                </a:cubicBezTo>
                <a:cubicBezTo>
                  <a:pt x="60" y="80"/>
                  <a:pt x="60" y="80"/>
                  <a:pt x="60" y="80"/>
                </a:cubicBezTo>
                <a:cubicBezTo>
                  <a:pt x="67" y="69"/>
                  <a:pt x="67" y="69"/>
                  <a:pt x="67" y="69"/>
                </a:cubicBezTo>
                <a:cubicBezTo>
                  <a:pt x="68" y="68"/>
                  <a:pt x="68" y="67"/>
                  <a:pt x="68" y="66"/>
                </a:cubicBezTo>
                <a:cubicBezTo>
                  <a:pt x="69" y="64"/>
                  <a:pt x="69" y="62"/>
                  <a:pt x="68" y="61"/>
                </a:cubicBezTo>
                <a:cubicBezTo>
                  <a:pt x="67" y="60"/>
                  <a:pt x="66" y="59"/>
                  <a:pt x="64" y="59"/>
                </a:cubicBezTo>
                <a:cubicBezTo>
                  <a:pt x="60" y="59"/>
                  <a:pt x="58" y="61"/>
                  <a:pt x="57" y="64"/>
                </a:cubicBezTo>
                <a:cubicBezTo>
                  <a:pt x="56" y="68"/>
                  <a:pt x="56" y="68"/>
                  <a:pt x="56" y="68"/>
                </a:cubicBezTo>
                <a:cubicBezTo>
                  <a:pt x="61" y="68"/>
                  <a:pt x="61" y="68"/>
                  <a:pt x="61" y="68"/>
                </a:cubicBezTo>
                <a:cubicBezTo>
                  <a:pt x="62" y="64"/>
                  <a:pt x="62" y="64"/>
                  <a:pt x="62" y="64"/>
                </a:cubicBezTo>
                <a:cubicBezTo>
                  <a:pt x="62" y="63"/>
                  <a:pt x="62" y="63"/>
                  <a:pt x="63" y="63"/>
                </a:cubicBezTo>
                <a:cubicBezTo>
                  <a:pt x="64" y="63"/>
                  <a:pt x="64" y="64"/>
                  <a:pt x="64" y="65"/>
                </a:cubicBezTo>
                <a:cubicBezTo>
                  <a:pt x="63" y="67"/>
                  <a:pt x="63" y="68"/>
                  <a:pt x="62" y="69"/>
                </a:cubicBezTo>
                <a:cubicBezTo>
                  <a:pt x="54" y="80"/>
                  <a:pt x="54" y="80"/>
                  <a:pt x="54" y="80"/>
                </a:cubicBezTo>
                <a:cubicBezTo>
                  <a:pt x="54" y="83"/>
                  <a:pt x="54" y="83"/>
                  <a:pt x="54" y="83"/>
                </a:cubicBezTo>
                <a:cubicBezTo>
                  <a:pt x="65" y="83"/>
                  <a:pt x="65" y="83"/>
                  <a:pt x="65" y="83"/>
                </a:cubicBezTo>
                <a:close/>
                <a:moveTo>
                  <a:pt x="81" y="80"/>
                </a:moveTo>
                <a:cubicBezTo>
                  <a:pt x="81" y="76"/>
                  <a:pt x="81" y="76"/>
                  <a:pt x="81" y="76"/>
                </a:cubicBezTo>
                <a:cubicBezTo>
                  <a:pt x="79" y="76"/>
                  <a:pt x="79" y="76"/>
                  <a:pt x="79" y="76"/>
                </a:cubicBezTo>
                <a:cubicBezTo>
                  <a:pt x="82" y="60"/>
                  <a:pt x="82" y="60"/>
                  <a:pt x="82" y="60"/>
                </a:cubicBezTo>
                <a:cubicBezTo>
                  <a:pt x="75" y="60"/>
                  <a:pt x="75" y="60"/>
                  <a:pt x="75" y="60"/>
                </a:cubicBezTo>
                <a:cubicBezTo>
                  <a:pt x="67" y="76"/>
                  <a:pt x="67" y="76"/>
                  <a:pt x="67" y="76"/>
                </a:cubicBezTo>
                <a:cubicBezTo>
                  <a:pt x="66" y="80"/>
                  <a:pt x="66" y="80"/>
                  <a:pt x="66" y="80"/>
                </a:cubicBezTo>
                <a:cubicBezTo>
                  <a:pt x="73" y="80"/>
                  <a:pt x="73" y="80"/>
                  <a:pt x="73" y="80"/>
                </a:cubicBezTo>
                <a:cubicBezTo>
                  <a:pt x="73" y="83"/>
                  <a:pt x="73" y="83"/>
                  <a:pt x="73" y="83"/>
                </a:cubicBezTo>
                <a:cubicBezTo>
                  <a:pt x="78" y="83"/>
                  <a:pt x="78" y="83"/>
                  <a:pt x="78" y="83"/>
                </a:cubicBezTo>
                <a:cubicBezTo>
                  <a:pt x="78" y="80"/>
                  <a:pt x="78" y="80"/>
                  <a:pt x="78" y="80"/>
                </a:cubicBezTo>
                <a:cubicBezTo>
                  <a:pt x="81" y="80"/>
                  <a:pt x="81" y="80"/>
                  <a:pt x="81" y="80"/>
                </a:cubicBezTo>
                <a:close/>
                <a:moveTo>
                  <a:pt x="74" y="76"/>
                </a:moveTo>
                <a:cubicBezTo>
                  <a:pt x="75" y="67"/>
                  <a:pt x="75" y="67"/>
                  <a:pt x="75" y="67"/>
                </a:cubicBezTo>
                <a:cubicBezTo>
                  <a:pt x="72" y="76"/>
                  <a:pt x="72" y="76"/>
                  <a:pt x="72" y="76"/>
                </a:cubicBezTo>
                <a:lnTo>
                  <a:pt x="74" y="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19" tIns="45709" rIns="91419" bIns="45709" numCol="1" anchor="t" anchorCtr="0" compatLnSpc="1"/>
          <a:lstStyle/>
          <a:p>
            <a:pPr algn="l" defTabSz="913765"/>
            <a:endParaRPr lang="zh-CN" altLang="en-US" sz="1400">
              <a:solidFill>
                <a:schemeClr val="tx1">
                  <a:lumMod val="85000"/>
                  <a:lumOff val="15000"/>
                </a:schemeClr>
              </a:solidFill>
              <a:ea typeface="宋体" panose="02010600030101010101" pitchFamily="2" charset="-122"/>
              <a:cs typeface="+mn-lt"/>
            </a:endParaRPr>
          </a:p>
        </p:txBody>
      </p:sp>
      <p:sp>
        <p:nvSpPr>
          <p:cNvPr id="30" name="Freeform 105"/>
          <p:cNvSpPr>
            <a:spLocks noEditPoints="1"/>
          </p:cNvSpPr>
          <p:nvPr/>
        </p:nvSpPr>
        <p:spPr bwMode="auto">
          <a:xfrm>
            <a:off x="1312436" y="2302980"/>
            <a:ext cx="223434" cy="270083"/>
          </a:xfrm>
          <a:custGeom>
            <a:avLst/>
            <a:gdLst>
              <a:gd name="T0" fmla="*/ 0 w 77"/>
              <a:gd name="T1" fmla="*/ 85 h 93"/>
              <a:gd name="T2" fmla="*/ 30 w 77"/>
              <a:gd name="T3" fmla="*/ 20 h 93"/>
              <a:gd name="T4" fmla="*/ 38 w 77"/>
              <a:gd name="T5" fmla="*/ 26 h 93"/>
              <a:gd name="T6" fmla="*/ 39 w 77"/>
              <a:gd name="T7" fmla="*/ 27 h 93"/>
              <a:gd name="T8" fmla="*/ 39 w 77"/>
              <a:gd name="T9" fmla="*/ 27 h 93"/>
              <a:gd name="T10" fmla="*/ 40 w 77"/>
              <a:gd name="T11" fmla="*/ 27 h 93"/>
              <a:gd name="T12" fmla="*/ 40 w 77"/>
              <a:gd name="T13" fmla="*/ 28 h 93"/>
              <a:gd name="T14" fmla="*/ 40 w 77"/>
              <a:gd name="T15" fmla="*/ 28 h 93"/>
              <a:gd name="T16" fmla="*/ 41 w 77"/>
              <a:gd name="T17" fmla="*/ 28 h 93"/>
              <a:gd name="T18" fmla="*/ 41 w 77"/>
              <a:gd name="T19" fmla="*/ 29 h 93"/>
              <a:gd name="T20" fmla="*/ 42 w 77"/>
              <a:gd name="T21" fmla="*/ 29 h 93"/>
              <a:gd name="T22" fmla="*/ 42 w 77"/>
              <a:gd name="T23" fmla="*/ 29 h 93"/>
              <a:gd name="T24" fmla="*/ 43 w 77"/>
              <a:gd name="T25" fmla="*/ 29 h 93"/>
              <a:gd name="T26" fmla="*/ 43 w 77"/>
              <a:gd name="T27" fmla="*/ 30 h 93"/>
              <a:gd name="T28" fmla="*/ 43 w 77"/>
              <a:gd name="T29" fmla="*/ 30 h 93"/>
              <a:gd name="T30" fmla="*/ 48 w 77"/>
              <a:gd name="T31" fmla="*/ 33 h 93"/>
              <a:gd name="T32" fmla="*/ 48 w 77"/>
              <a:gd name="T33" fmla="*/ 33 h 93"/>
              <a:gd name="T34" fmla="*/ 49 w 77"/>
              <a:gd name="T35" fmla="*/ 34 h 93"/>
              <a:gd name="T36" fmla="*/ 49 w 77"/>
              <a:gd name="T37" fmla="*/ 34 h 93"/>
              <a:gd name="T38" fmla="*/ 50 w 77"/>
              <a:gd name="T39" fmla="*/ 34 h 93"/>
              <a:gd name="T40" fmla="*/ 50 w 77"/>
              <a:gd name="T41" fmla="*/ 35 h 93"/>
              <a:gd name="T42" fmla="*/ 50 w 77"/>
              <a:gd name="T43" fmla="*/ 35 h 93"/>
              <a:gd name="T44" fmla="*/ 51 w 77"/>
              <a:gd name="T45" fmla="*/ 35 h 93"/>
              <a:gd name="T46" fmla="*/ 51 w 77"/>
              <a:gd name="T47" fmla="*/ 36 h 93"/>
              <a:gd name="T48" fmla="*/ 52 w 77"/>
              <a:gd name="T49" fmla="*/ 36 h 93"/>
              <a:gd name="T50" fmla="*/ 52 w 77"/>
              <a:gd name="T51" fmla="*/ 36 h 93"/>
              <a:gd name="T52" fmla="*/ 53 w 77"/>
              <a:gd name="T53" fmla="*/ 37 h 93"/>
              <a:gd name="T54" fmla="*/ 53 w 77"/>
              <a:gd name="T55" fmla="*/ 37 h 93"/>
              <a:gd name="T56" fmla="*/ 48 w 77"/>
              <a:gd name="T57" fmla="*/ 79 h 93"/>
              <a:gd name="T58" fmla="*/ 7 w 77"/>
              <a:gd name="T59" fmla="*/ 91 h 93"/>
              <a:gd name="T60" fmla="*/ 35 w 77"/>
              <a:gd name="T61" fmla="*/ 64 h 93"/>
              <a:gd name="T62" fmla="*/ 19 w 77"/>
              <a:gd name="T63" fmla="*/ 53 h 93"/>
              <a:gd name="T64" fmla="*/ 3 w 77"/>
              <a:gd name="T65" fmla="*/ 88 h 93"/>
              <a:gd name="T66" fmla="*/ 73 w 77"/>
              <a:gd name="T67" fmla="*/ 93 h 93"/>
              <a:gd name="T68" fmla="*/ 54 w 77"/>
              <a:gd name="T69" fmla="*/ 83 h 93"/>
              <a:gd name="T70" fmla="*/ 69 w 77"/>
              <a:gd name="T71" fmla="*/ 42 h 93"/>
              <a:gd name="T72" fmla="*/ 34 w 77"/>
              <a:gd name="T73" fmla="*/ 0 h 93"/>
              <a:gd name="T74" fmla="*/ 69 w 77"/>
              <a:gd name="T75" fmla="*/ 42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77" h="93">
                <a:moveTo>
                  <a:pt x="3" y="88"/>
                </a:moveTo>
                <a:cubicBezTo>
                  <a:pt x="2" y="87"/>
                  <a:pt x="1" y="86"/>
                  <a:pt x="0" y="85"/>
                </a:cubicBezTo>
                <a:cubicBezTo>
                  <a:pt x="0" y="72"/>
                  <a:pt x="0" y="58"/>
                  <a:pt x="0" y="45"/>
                </a:cubicBezTo>
                <a:cubicBezTo>
                  <a:pt x="12" y="40"/>
                  <a:pt x="21" y="32"/>
                  <a:pt x="30" y="20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7"/>
                  <a:pt x="38" y="27"/>
                  <a:pt x="38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9"/>
                  <a:pt x="41" y="29"/>
                  <a:pt x="41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3" y="29"/>
                  <a:pt x="43" y="29"/>
                  <a:pt x="43" y="29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4" y="30"/>
                  <a:pt x="44" y="30"/>
                  <a:pt x="44" y="30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4"/>
                  <a:pt x="48" y="34"/>
                  <a:pt x="48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50" y="34"/>
                  <a:pt x="50" y="34"/>
                  <a:pt x="50" y="34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6"/>
                  <a:pt x="51" y="36"/>
                  <a:pt x="51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62" y="43"/>
                  <a:pt x="62" y="43"/>
                  <a:pt x="62" y="43"/>
                </a:cubicBezTo>
                <a:cubicBezTo>
                  <a:pt x="53" y="55"/>
                  <a:pt x="49" y="67"/>
                  <a:pt x="48" y="79"/>
                </a:cubicBezTo>
                <a:cubicBezTo>
                  <a:pt x="36" y="84"/>
                  <a:pt x="23" y="88"/>
                  <a:pt x="11" y="93"/>
                </a:cubicBezTo>
                <a:cubicBezTo>
                  <a:pt x="9" y="92"/>
                  <a:pt x="8" y="91"/>
                  <a:pt x="7" y="91"/>
                </a:cubicBezTo>
                <a:cubicBezTo>
                  <a:pt x="23" y="68"/>
                  <a:pt x="23" y="68"/>
                  <a:pt x="23" y="68"/>
                </a:cubicBezTo>
                <a:cubicBezTo>
                  <a:pt x="27" y="69"/>
                  <a:pt x="32" y="68"/>
                  <a:pt x="35" y="64"/>
                </a:cubicBezTo>
                <a:cubicBezTo>
                  <a:pt x="38" y="60"/>
                  <a:pt x="37" y="54"/>
                  <a:pt x="32" y="51"/>
                </a:cubicBezTo>
                <a:cubicBezTo>
                  <a:pt x="28" y="47"/>
                  <a:pt x="22" y="49"/>
                  <a:pt x="19" y="53"/>
                </a:cubicBezTo>
                <a:cubicBezTo>
                  <a:pt x="16" y="57"/>
                  <a:pt x="16" y="62"/>
                  <a:pt x="19" y="65"/>
                </a:cubicBezTo>
                <a:cubicBezTo>
                  <a:pt x="3" y="88"/>
                  <a:pt x="3" y="88"/>
                  <a:pt x="3" y="88"/>
                </a:cubicBezTo>
                <a:close/>
                <a:moveTo>
                  <a:pt x="27" y="93"/>
                </a:moveTo>
                <a:cubicBezTo>
                  <a:pt x="73" y="93"/>
                  <a:pt x="73" y="93"/>
                  <a:pt x="73" y="93"/>
                </a:cubicBezTo>
                <a:cubicBezTo>
                  <a:pt x="73" y="83"/>
                  <a:pt x="73" y="83"/>
                  <a:pt x="73" y="83"/>
                </a:cubicBezTo>
                <a:cubicBezTo>
                  <a:pt x="54" y="83"/>
                  <a:pt x="54" y="83"/>
                  <a:pt x="54" y="83"/>
                </a:cubicBezTo>
                <a:cubicBezTo>
                  <a:pt x="27" y="93"/>
                  <a:pt x="27" y="93"/>
                  <a:pt x="27" y="93"/>
                </a:cubicBezTo>
                <a:close/>
                <a:moveTo>
                  <a:pt x="69" y="42"/>
                </a:moveTo>
                <a:cubicBezTo>
                  <a:pt x="77" y="31"/>
                  <a:pt x="77" y="31"/>
                  <a:pt x="77" y="31"/>
                </a:cubicBezTo>
                <a:cubicBezTo>
                  <a:pt x="34" y="0"/>
                  <a:pt x="34" y="0"/>
                  <a:pt x="34" y="0"/>
                </a:cubicBezTo>
                <a:cubicBezTo>
                  <a:pt x="26" y="12"/>
                  <a:pt x="26" y="12"/>
                  <a:pt x="26" y="12"/>
                </a:cubicBezTo>
                <a:lnTo>
                  <a:pt x="69" y="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19" tIns="45709" rIns="91419" bIns="45709" numCol="1" anchor="t" anchorCtr="0" compatLnSpc="1"/>
          <a:lstStyle/>
          <a:p>
            <a:pPr algn="l" defTabSz="913765"/>
            <a:endParaRPr lang="zh-CN" altLang="en-US" sz="1400">
              <a:solidFill>
                <a:schemeClr val="tx1">
                  <a:lumMod val="85000"/>
                  <a:lumOff val="15000"/>
                </a:schemeClr>
              </a:solidFill>
              <a:ea typeface="宋体" panose="02010600030101010101" pitchFamily="2" charset="-122"/>
              <a:cs typeface="+mn-lt"/>
            </a:endParaRPr>
          </a:p>
        </p:txBody>
      </p:sp>
      <p:sp>
        <p:nvSpPr>
          <p:cNvPr id="34" name="Freeform 71"/>
          <p:cNvSpPr>
            <a:spLocks noEditPoints="1"/>
          </p:cNvSpPr>
          <p:nvPr/>
        </p:nvSpPr>
        <p:spPr bwMode="auto">
          <a:xfrm>
            <a:off x="1287883" y="4165993"/>
            <a:ext cx="272541" cy="288501"/>
          </a:xfrm>
          <a:custGeom>
            <a:avLst/>
            <a:gdLst>
              <a:gd name="T0" fmla="*/ 170 w 222"/>
              <a:gd name="T1" fmla="*/ 29 h 235"/>
              <a:gd name="T2" fmla="*/ 182 w 222"/>
              <a:gd name="T3" fmla="*/ 7 h 235"/>
              <a:gd name="T4" fmla="*/ 151 w 222"/>
              <a:gd name="T5" fmla="*/ 19 h 235"/>
              <a:gd name="T6" fmla="*/ 7 w 222"/>
              <a:gd name="T7" fmla="*/ 159 h 235"/>
              <a:gd name="T8" fmla="*/ 31 w 222"/>
              <a:gd name="T9" fmla="*/ 223 h 235"/>
              <a:gd name="T10" fmla="*/ 31 w 222"/>
              <a:gd name="T11" fmla="*/ 171 h 235"/>
              <a:gd name="T12" fmla="*/ 109 w 222"/>
              <a:gd name="T13" fmla="*/ 114 h 235"/>
              <a:gd name="T14" fmla="*/ 116 w 222"/>
              <a:gd name="T15" fmla="*/ 93 h 235"/>
              <a:gd name="T16" fmla="*/ 87 w 222"/>
              <a:gd name="T17" fmla="*/ 104 h 235"/>
              <a:gd name="T18" fmla="*/ 76 w 222"/>
              <a:gd name="T19" fmla="*/ 100 h 235"/>
              <a:gd name="T20" fmla="*/ 116 w 222"/>
              <a:gd name="T21" fmla="*/ 83 h 235"/>
              <a:gd name="T22" fmla="*/ 132 w 222"/>
              <a:gd name="T23" fmla="*/ 90 h 235"/>
              <a:gd name="T24" fmla="*/ 132 w 222"/>
              <a:gd name="T25" fmla="*/ 19 h 235"/>
              <a:gd name="T26" fmla="*/ 180 w 222"/>
              <a:gd name="T27" fmla="*/ 0 h 235"/>
              <a:gd name="T28" fmla="*/ 182 w 222"/>
              <a:gd name="T29" fmla="*/ 0 h 235"/>
              <a:gd name="T30" fmla="*/ 222 w 222"/>
              <a:gd name="T31" fmla="*/ 19 h 235"/>
              <a:gd name="T32" fmla="*/ 173 w 222"/>
              <a:gd name="T33" fmla="*/ 187 h 235"/>
              <a:gd name="T34" fmla="*/ 158 w 222"/>
              <a:gd name="T35" fmla="*/ 180 h 235"/>
              <a:gd name="T36" fmla="*/ 106 w 222"/>
              <a:gd name="T37" fmla="*/ 211 h 235"/>
              <a:gd name="T38" fmla="*/ 90 w 222"/>
              <a:gd name="T39" fmla="*/ 201 h 235"/>
              <a:gd name="T40" fmla="*/ 38 w 222"/>
              <a:gd name="T41" fmla="*/ 235 h 235"/>
              <a:gd name="T42" fmla="*/ 2 w 222"/>
              <a:gd name="T43" fmla="*/ 218 h 235"/>
              <a:gd name="T44" fmla="*/ 0 w 222"/>
              <a:gd name="T45" fmla="*/ 213 h 235"/>
              <a:gd name="T46" fmla="*/ 0 w 222"/>
              <a:gd name="T47" fmla="*/ 147 h 235"/>
              <a:gd name="T48" fmla="*/ 47 w 222"/>
              <a:gd name="T49" fmla="*/ 128 h 235"/>
              <a:gd name="T50" fmla="*/ 50 w 222"/>
              <a:gd name="T51" fmla="*/ 128 h 235"/>
              <a:gd name="T52" fmla="*/ 90 w 222"/>
              <a:gd name="T53" fmla="*/ 147 h 235"/>
              <a:gd name="T54" fmla="*/ 99 w 222"/>
              <a:gd name="T55" fmla="*/ 199 h 235"/>
              <a:gd name="T56" fmla="*/ 76 w 222"/>
              <a:gd name="T57" fmla="*/ 114 h 235"/>
              <a:gd name="T58" fmla="*/ 68 w 222"/>
              <a:gd name="T59" fmla="*/ 138 h 235"/>
              <a:gd name="T60" fmla="*/ 68 w 222"/>
              <a:gd name="T61" fmla="*/ 102 h 235"/>
              <a:gd name="T62" fmla="*/ 139 w 222"/>
              <a:gd name="T63" fmla="*/ 95 h 235"/>
              <a:gd name="T64" fmla="*/ 158 w 222"/>
              <a:gd name="T65" fmla="*/ 102 h 235"/>
              <a:gd name="T66" fmla="*/ 165 w 222"/>
              <a:gd name="T67" fmla="*/ 175 h 235"/>
              <a:gd name="T68" fmla="*/ 139 w 222"/>
              <a:gd name="T69" fmla="*/ 31 h 235"/>
              <a:gd name="T70" fmla="*/ 139 w 222"/>
              <a:gd name="T71" fmla="*/ 95 h 235"/>
              <a:gd name="T72" fmla="*/ 38 w 222"/>
              <a:gd name="T73" fmla="*/ 159 h 235"/>
              <a:gd name="T74" fmla="*/ 47 w 222"/>
              <a:gd name="T75" fmla="*/ 138 h 235"/>
              <a:gd name="T76" fmla="*/ 19 w 222"/>
              <a:gd name="T77" fmla="*/ 149 h 235"/>
              <a:gd name="T78" fmla="*/ 173 w 222"/>
              <a:gd name="T79" fmla="*/ 36 h 235"/>
              <a:gd name="T80" fmla="*/ 173 w 222"/>
              <a:gd name="T81" fmla="*/ 38 h 2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222" h="235">
                <a:moveTo>
                  <a:pt x="151" y="19"/>
                </a:moveTo>
                <a:lnTo>
                  <a:pt x="170" y="29"/>
                </a:lnTo>
                <a:lnTo>
                  <a:pt x="203" y="19"/>
                </a:lnTo>
                <a:lnTo>
                  <a:pt x="182" y="7"/>
                </a:lnTo>
                <a:lnTo>
                  <a:pt x="151" y="19"/>
                </a:lnTo>
                <a:lnTo>
                  <a:pt x="151" y="19"/>
                </a:lnTo>
                <a:close/>
                <a:moveTo>
                  <a:pt x="31" y="171"/>
                </a:moveTo>
                <a:lnTo>
                  <a:pt x="7" y="159"/>
                </a:lnTo>
                <a:lnTo>
                  <a:pt x="7" y="211"/>
                </a:lnTo>
                <a:lnTo>
                  <a:pt x="31" y="223"/>
                </a:lnTo>
                <a:lnTo>
                  <a:pt x="31" y="171"/>
                </a:lnTo>
                <a:lnTo>
                  <a:pt x="31" y="171"/>
                </a:lnTo>
                <a:close/>
                <a:moveTo>
                  <a:pt x="87" y="104"/>
                </a:moveTo>
                <a:lnTo>
                  <a:pt x="109" y="114"/>
                </a:lnTo>
                <a:lnTo>
                  <a:pt x="137" y="102"/>
                </a:lnTo>
                <a:lnTo>
                  <a:pt x="116" y="93"/>
                </a:lnTo>
                <a:lnTo>
                  <a:pt x="87" y="104"/>
                </a:lnTo>
                <a:lnTo>
                  <a:pt x="87" y="104"/>
                </a:lnTo>
                <a:close/>
                <a:moveTo>
                  <a:pt x="68" y="102"/>
                </a:moveTo>
                <a:lnTo>
                  <a:pt x="76" y="100"/>
                </a:lnTo>
                <a:lnTo>
                  <a:pt x="116" y="83"/>
                </a:lnTo>
                <a:lnTo>
                  <a:pt x="116" y="83"/>
                </a:lnTo>
                <a:lnTo>
                  <a:pt x="118" y="83"/>
                </a:lnTo>
                <a:lnTo>
                  <a:pt x="132" y="90"/>
                </a:lnTo>
                <a:lnTo>
                  <a:pt x="132" y="24"/>
                </a:lnTo>
                <a:lnTo>
                  <a:pt x="132" y="19"/>
                </a:lnTo>
                <a:lnTo>
                  <a:pt x="139" y="14"/>
                </a:lnTo>
                <a:lnTo>
                  <a:pt x="180" y="0"/>
                </a:lnTo>
                <a:lnTo>
                  <a:pt x="182" y="0"/>
                </a:lnTo>
                <a:lnTo>
                  <a:pt x="182" y="0"/>
                </a:lnTo>
                <a:lnTo>
                  <a:pt x="215" y="14"/>
                </a:lnTo>
                <a:lnTo>
                  <a:pt x="222" y="19"/>
                </a:lnTo>
                <a:lnTo>
                  <a:pt x="222" y="168"/>
                </a:lnTo>
                <a:lnTo>
                  <a:pt x="173" y="187"/>
                </a:lnTo>
                <a:lnTo>
                  <a:pt x="168" y="185"/>
                </a:lnTo>
                <a:lnTo>
                  <a:pt x="158" y="180"/>
                </a:lnTo>
                <a:lnTo>
                  <a:pt x="158" y="192"/>
                </a:lnTo>
                <a:lnTo>
                  <a:pt x="106" y="211"/>
                </a:lnTo>
                <a:lnTo>
                  <a:pt x="102" y="209"/>
                </a:lnTo>
                <a:lnTo>
                  <a:pt x="90" y="201"/>
                </a:lnTo>
                <a:lnTo>
                  <a:pt x="90" y="216"/>
                </a:lnTo>
                <a:lnTo>
                  <a:pt x="38" y="235"/>
                </a:lnTo>
                <a:lnTo>
                  <a:pt x="33" y="232"/>
                </a:lnTo>
                <a:lnTo>
                  <a:pt x="2" y="218"/>
                </a:lnTo>
                <a:lnTo>
                  <a:pt x="0" y="216"/>
                </a:lnTo>
                <a:lnTo>
                  <a:pt x="0" y="213"/>
                </a:lnTo>
                <a:lnTo>
                  <a:pt x="0" y="154"/>
                </a:lnTo>
                <a:lnTo>
                  <a:pt x="0" y="147"/>
                </a:lnTo>
                <a:lnTo>
                  <a:pt x="7" y="145"/>
                </a:lnTo>
                <a:lnTo>
                  <a:pt x="47" y="128"/>
                </a:lnTo>
                <a:lnTo>
                  <a:pt x="47" y="128"/>
                </a:lnTo>
                <a:lnTo>
                  <a:pt x="50" y="128"/>
                </a:lnTo>
                <a:lnTo>
                  <a:pt x="80" y="145"/>
                </a:lnTo>
                <a:lnTo>
                  <a:pt x="90" y="147"/>
                </a:lnTo>
                <a:lnTo>
                  <a:pt x="90" y="194"/>
                </a:lnTo>
                <a:lnTo>
                  <a:pt x="99" y="199"/>
                </a:lnTo>
                <a:lnTo>
                  <a:pt x="99" y="126"/>
                </a:lnTo>
                <a:lnTo>
                  <a:pt x="76" y="114"/>
                </a:lnTo>
                <a:lnTo>
                  <a:pt x="76" y="142"/>
                </a:lnTo>
                <a:lnTo>
                  <a:pt x="68" y="138"/>
                </a:lnTo>
                <a:lnTo>
                  <a:pt x="68" y="109"/>
                </a:lnTo>
                <a:lnTo>
                  <a:pt x="68" y="102"/>
                </a:lnTo>
                <a:lnTo>
                  <a:pt x="68" y="102"/>
                </a:lnTo>
                <a:close/>
                <a:moveTo>
                  <a:pt x="139" y="95"/>
                </a:moveTo>
                <a:lnTo>
                  <a:pt x="149" y="100"/>
                </a:lnTo>
                <a:lnTo>
                  <a:pt x="158" y="102"/>
                </a:lnTo>
                <a:lnTo>
                  <a:pt x="158" y="171"/>
                </a:lnTo>
                <a:lnTo>
                  <a:pt x="165" y="175"/>
                </a:lnTo>
                <a:lnTo>
                  <a:pt x="165" y="43"/>
                </a:lnTo>
                <a:lnTo>
                  <a:pt x="139" y="31"/>
                </a:lnTo>
                <a:lnTo>
                  <a:pt x="139" y="95"/>
                </a:lnTo>
                <a:lnTo>
                  <a:pt x="139" y="95"/>
                </a:lnTo>
                <a:close/>
                <a:moveTo>
                  <a:pt x="19" y="149"/>
                </a:moveTo>
                <a:lnTo>
                  <a:pt x="38" y="159"/>
                </a:lnTo>
                <a:lnTo>
                  <a:pt x="71" y="147"/>
                </a:lnTo>
                <a:lnTo>
                  <a:pt x="47" y="138"/>
                </a:lnTo>
                <a:lnTo>
                  <a:pt x="19" y="149"/>
                </a:lnTo>
                <a:lnTo>
                  <a:pt x="19" y="149"/>
                </a:lnTo>
                <a:close/>
                <a:moveTo>
                  <a:pt x="173" y="38"/>
                </a:moveTo>
                <a:lnTo>
                  <a:pt x="173" y="36"/>
                </a:lnTo>
                <a:lnTo>
                  <a:pt x="173" y="38"/>
                </a:lnTo>
                <a:lnTo>
                  <a:pt x="173" y="38"/>
                </a:lnTo>
                <a:lnTo>
                  <a:pt x="173" y="3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19" tIns="45709" rIns="91419" bIns="45709" numCol="1" anchor="t" anchorCtr="0" compatLnSpc="1"/>
          <a:lstStyle/>
          <a:p>
            <a:pPr algn="l" defTabSz="913765"/>
            <a:endParaRPr lang="zh-CN" altLang="en-US" sz="1400">
              <a:solidFill>
                <a:schemeClr val="tx1">
                  <a:lumMod val="85000"/>
                  <a:lumOff val="15000"/>
                </a:schemeClr>
              </a:solidFill>
              <a:ea typeface="宋体" panose="02010600030101010101" pitchFamily="2" charset="-122"/>
              <a:cs typeface="+mn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035366" y="4310243"/>
            <a:ext cx="612126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4400" b="1" spc="300" dirty="0">
                <a:solidFill>
                  <a:srgbClr val="237D97"/>
                </a:solidFill>
                <a:latin typeface="SVN-Agency FB" panose="02040603050506020204" pitchFamily="18" charset="0"/>
                <a:ea typeface="Times" panose="020B0500000000000000" pitchFamily="34" charset="0"/>
                <a:cs typeface="Times New Roman" panose="02020603050405020304" pitchFamily="18" charset="0"/>
              </a:rPr>
              <a:t>CẢM ƠN </a:t>
            </a:r>
            <a:r>
              <a:rPr lang="vi-VN" sz="4400" b="1" spc="300" dirty="0" smtClean="0">
                <a:solidFill>
                  <a:srgbClr val="237D97"/>
                </a:solidFill>
                <a:latin typeface="SVN-Agency FB" panose="02040603050506020204" pitchFamily="18" charset="0"/>
                <a:ea typeface="Times" panose="020B0500000000000000" pitchFamily="34" charset="0"/>
                <a:cs typeface="Times New Roman" panose="02020603050405020304" pitchFamily="18" charset="0"/>
              </a:rPr>
              <a:t>MỌI NGƯỜI</a:t>
            </a:r>
          </a:p>
          <a:p>
            <a:pPr algn="ctr"/>
            <a:r>
              <a:rPr lang="vi-VN" sz="4400" b="1" spc="300" dirty="0" smtClean="0">
                <a:solidFill>
                  <a:srgbClr val="237D97"/>
                </a:solidFill>
                <a:latin typeface="SVN-Agency FB" panose="02040603050506020204" pitchFamily="18" charset="0"/>
                <a:ea typeface="Times" panose="020B0500000000000000" pitchFamily="34" charset="0"/>
                <a:cs typeface="Times New Roman" panose="02020603050405020304" pitchFamily="18" charset="0"/>
              </a:rPr>
              <a:t>ĐÃ </a:t>
            </a:r>
            <a:r>
              <a:rPr lang="vi-VN" sz="4400" b="1" spc="300" dirty="0">
                <a:solidFill>
                  <a:srgbClr val="237D97"/>
                </a:solidFill>
                <a:latin typeface="SVN-Agency FB" panose="02040603050506020204" pitchFamily="18" charset="0"/>
                <a:ea typeface="Times" panose="020B0500000000000000" pitchFamily="34" charset="0"/>
                <a:cs typeface="Times New Roman" panose="02020603050405020304" pitchFamily="18" charset="0"/>
              </a:rPr>
              <a:t>LẮNG NGHE!</a:t>
            </a:r>
            <a:endParaRPr lang="en-US" sz="4400" b="1" spc="300" dirty="0">
              <a:solidFill>
                <a:srgbClr val="237D97"/>
              </a:solidFill>
              <a:latin typeface="SVN-Agency FB" panose="02040603050506020204" pitchFamily="18" charset="0"/>
              <a:ea typeface="Times" panose="020B0500000000000000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35" name="组合 15"/>
          <p:cNvGrpSpPr/>
          <p:nvPr/>
        </p:nvGrpSpPr>
        <p:grpSpPr>
          <a:xfrm>
            <a:off x="4201809" y="6006004"/>
            <a:ext cx="614550" cy="614550"/>
            <a:chOff x="7186443" y="1986915"/>
            <a:chExt cx="281157" cy="281157"/>
          </a:xfrm>
          <a:solidFill>
            <a:srgbClr val="6946A0"/>
          </a:solidFill>
        </p:grpSpPr>
        <p:sp>
          <p:nvSpPr>
            <p:cNvPr id="36" name="椭圆 16"/>
            <p:cNvSpPr>
              <a:spLocks noChangeAspect="1"/>
            </p:cNvSpPr>
            <p:nvPr/>
          </p:nvSpPr>
          <p:spPr>
            <a:xfrm>
              <a:off x="7186443" y="1986915"/>
              <a:ext cx="281157" cy="281157"/>
            </a:xfrm>
            <a:prstGeom prst="ellipse">
              <a:avLst/>
            </a:prstGeom>
            <a:solidFill>
              <a:srgbClr val="B2E0F4"/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Times" panose="020B0500000000000000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37" name="文本框 17"/>
            <p:cNvSpPr txBox="1">
              <a:spLocks noChangeAspect="1"/>
            </p:cNvSpPr>
            <p:nvPr/>
          </p:nvSpPr>
          <p:spPr>
            <a:xfrm>
              <a:off x="7251791" y="1991273"/>
              <a:ext cx="146822" cy="267535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Times New Roman" panose="02020603050405020304" pitchFamily="18" charset="0"/>
                  <a:ea typeface="Times" panose="020B0500000000000000" pitchFamily="34" charset="0"/>
                  <a:cs typeface="Times New Roman" panose="02020603050405020304" pitchFamily="18" charset="0"/>
                </a:rPr>
                <a:t>I</a:t>
              </a:r>
              <a:endPara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Times" panose="020B0500000000000000" pitchFamily="34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8" name="组合 18"/>
          <p:cNvGrpSpPr/>
          <p:nvPr/>
        </p:nvGrpSpPr>
        <p:grpSpPr>
          <a:xfrm>
            <a:off x="5027718" y="6006004"/>
            <a:ext cx="614550" cy="614550"/>
            <a:chOff x="7186443" y="1986915"/>
            <a:chExt cx="281157" cy="281157"/>
          </a:xfrm>
          <a:solidFill>
            <a:srgbClr val="6946A0"/>
          </a:solidFill>
        </p:grpSpPr>
        <p:sp>
          <p:nvSpPr>
            <p:cNvPr id="39" name="椭圆 19"/>
            <p:cNvSpPr>
              <a:spLocks noChangeAspect="1"/>
            </p:cNvSpPr>
            <p:nvPr/>
          </p:nvSpPr>
          <p:spPr>
            <a:xfrm>
              <a:off x="7186443" y="1986915"/>
              <a:ext cx="281157" cy="281157"/>
            </a:xfrm>
            <a:prstGeom prst="ellipse">
              <a:avLst/>
            </a:prstGeom>
            <a:solidFill>
              <a:srgbClr val="B2E0F4"/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Times" panose="020B0500000000000000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40" name="文本框 20"/>
            <p:cNvSpPr txBox="1">
              <a:spLocks noChangeAspect="1"/>
            </p:cNvSpPr>
            <p:nvPr/>
          </p:nvSpPr>
          <p:spPr>
            <a:xfrm>
              <a:off x="7231064" y="1991821"/>
              <a:ext cx="198892" cy="267535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32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Times" panose="020B0500000000000000" pitchFamily="34" charset="0"/>
                  <a:cs typeface="Times New Roman" panose="02020603050405020304" pitchFamily="18" charset="0"/>
                </a:rPr>
                <a:t>T</a:t>
              </a:r>
              <a:endPara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Times" panose="020B0500000000000000" pitchFamily="34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1" name="组合 21"/>
          <p:cNvGrpSpPr/>
          <p:nvPr/>
        </p:nvGrpSpPr>
        <p:grpSpPr>
          <a:xfrm>
            <a:off x="5853627" y="6006004"/>
            <a:ext cx="614550" cy="614550"/>
            <a:chOff x="7186443" y="1986915"/>
            <a:chExt cx="281157" cy="281157"/>
          </a:xfrm>
          <a:solidFill>
            <a:srgbClr val="6946A0"/>
          </a:solidFill>
        </p:grpSpPr>
        <p:sp>
          <p:nvSpPr>
            <p:cNvPr id="42" name="椭圆 22"/>
            <p:cNvSpPr>
              <a:spLocks noChangeAspect="1"/>
            </p:cNvSpPr>
            <p:nvPr/>
          </p:nvSpPr>
          <p:spPr>
            <a:xfrm>
              <a:off x="7186443" y="1986915"/>
              <a:ext cx="281157" cy="281157"/>
            </a:xfrm>
            <a:prstGeom prst="ellipse">
              <a:avLst/>
            </a:prstGeom>
            <a:solidFill>
              <a:srgbClr val="B2E0F4"/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Times" panose="020B0500000000000000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43" name="文本框 23"/>
            <p:cNvSpPr txBox="1">
              <a:spLocks noChangeAspect="1"/>
            </p:cNvSpPr>
            <p:nvPr/>
          </p:nvSpPr>
          <p:spPr>
            <a:xfrm>
              <a:off x="7214762" y="1997183"/>
              <a:ext cx="220159" cy="267535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32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Times" panose="020B0500000000000000" pitchFamily="34" charset="0"/>
                  <a:cs typeface="Times New Roman" panose="02020603050405020304" pitchFamily="18" charset="0"/>
                </a:rPr>
                <a:t>D</a:t>
              </a:r>
              <a:endPara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Times" panose="020B0500000000000000" pitchFamily="34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4" name="组合 24"/>
          <p:cNvGrpSpPr/>
          <p:nvPr/>
        </p:nvGrpSpPr>
        <p:grpSpPr>
          <a:xfrm>
            <a:off x="6679513" y="6006003"/>
            <a:ext cx="614549" cy="614550"/>
            <a:chOff x="7186443" y="1986915"/>
            <a:chExt cx="281157" cy="281157"/>
          </a:xfrm>
          <a:solidFill>
            <a:srgbClr val="6946A0"/>
          </a:solidFill>
        </p:grpSpPr>
        <p:sp>
          <p:nvSpPr>
            <p:cNvPr id="45" name="椭圆 25"/>
            <p:cNvSpPr>
              <a:spLocks noChangeAspect="1"/>
            </p:cNvSpPr>
            <p:nvPr/>
          </p:nvSpPr>
          <p:spPr>
            <a:xfrm>
              <a:off x="7186443" y="1986915"/>
              <a:ext cx="281157" cy="281157"/>
            </a:xfrm>
            <a:prstGeom prst="ellipse">
              <a:avLst/>
            </a:prstGeom>
            <a:solidFill>
              <a:srgbClr val="B2E0F4"/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Times" panose="020B0500000000000000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46" name="文本框 26"/>
            <p:cNvSpPr txBox="1">
              <a:spLocks noChangeAspect="1"/>
            </p:cNvSpPr>
            <p:nvPr/>
          </p:nvSpPr>
          <p:spPr>
            <a:xfrm>
              <a:off x="7216729" y="1993999"/>
              <a:ext cx="220160" cy="267535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32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Times" panose="020B0500000000000000" pitchFamily="34" charset="0"/>
                  <a:cs typeface="Times New Roman" panose="02020603050405020304" pitchFamily="18" charset="0"/>
                </a:rPr>
                <a:t>U</a:t>
              </a:r>
              <a:endPara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Times" panose="020B0500000000000000" pitchFamily="34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7" name="组合 27"/>
          <p:cNvGrpSpPr/>
          <p:nvPr/>
        </p:nvGrpSpPr>
        <p:grpSpPr>
          <a:xfrm>
            <a:off x="7336454" y="6006004"/>
            <a:ext cx="971590" cy="614550"/>
            <a:chOff x="7109128" y="1986915"/>
            <a:chExt cx="444503" cy="281157"/>
          </a:xfrm>
          <a:solidFill>
            <a:srgbClr val="6946A0"/>
          </a:solidFill>
        </p:grpSpPr>
        <p:sp>
          <p:nvSpPr>
            <p:cNvPr id="48" name="椭圆 28"/>
            <p:cNvSpPr>
              <a:spLocks noChangeAspect="1"/>
            </p:cNvSpPr>
            <p:nvPr/>
          </p:nvSpPr>
          <p:spPr>
            <a:xfrm>
              <a:off x="7186443" y="1986915"/>
              <a:ext cx="281157" cy="281157"/>
            </a:xfrm>
            <a:prstGeom prst="ellipse">
              <a:avLst/>
            </a:prstGeom>
            <a:solidFill>
              <a:srgbClr val="B2E0F4"/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Times" panose="020B0500000000000000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49" name="文本框 29"/>
            <p:cNvSpPr txBox="1">
              <a:spLocks noChangeAspect="1"/>
            </p:cNvSpPr>
            <p:nvPr/>
          </p:nvSpPr>
          <p:spPr>
            <a:xfrm>
              <a:off x="7109128" y="1991819"/>
              <a:ext cx="444503" cy="267535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Times New Roman" panose="02020603050405020304" pitchFamily="18" charset="0"/>
                  <a:ea typeface="Times" panose="020B0500000000000000" pitchFamily="34" charset="0"/>
                  <a:cs typeface="Times New Roman" panose="02020603050405020304" pitchFamily="18" charset="0"/>
                </a:rPr>
                <a:t>T</a:t>
              </a:r>
              <a:endPara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Times" panose="020B0500000000000000" pitchFamily="34" charset="0"/>
                <a:cs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341" y="-46038"/>
            <a:ext cx="12304682" cy="6950076"/>
          </a:xfrm>
          <a:prstGeom prst="rect">
            <a:avLst/>
          </a:prstGeom>
        </p:spPr>
      </p:pic>
      <p:pic>
        <p:nvPicPr>
          <p:cNvPr id="1026" name="Picture 2" descr="http://pisi.cit.udn.vn/2017/images/cnttbk.png">
            <a:extLst>
              <a:ext uri="{FF2B5EF4-FFF2-40B4-BE49-F238E27FC236}">
                <a16:creationId xmlns:a16="http://schemas.microsoft.com/office/drawing/2014/main" id="{BE982EF6-5FC8-41CF-823B-6B1D615CE5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1441" y="4531711"/>
            <a:ext cx="1743888" cy="1677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矩形: 圆角 5"/>
          <p:cNvSpPr/>
          <p:nvPr/>
        </p:nvSpPr>
        <p:spPr>
          <a:xfrm>
            <a:off x="387350" y="499662"/>
            <a:ext cx="11417300" cy="6096000"/>
          </a:xfrm>
          <a:prstGeom prst="roundRect">
            <a:avLst>
              <a:gd name="adj" fmla="val 6667"/>
            </a:avLst>
          </a:prstGeom>
          <a:solidFill>
            <a:schemeClr val="bg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lt"/>
            </a:endParaRPr>
          </a:p>
        </p:txBody>
      </p:sp>
      <p:sp>
        <p:nvSpPr>
          <p:cNvPr id="30" name="PA_矩形 48">
            <a:extLst>
              <a:ext uri="{FF2B5EF4-FFF2-40B4-BE49-F238E27FC236}">
                <a16:creationId xmlns:a16="http://schemas.microsoft.com/office/drawing/2014/main" id="{1F406C90-E1F5-46C0-980C-5BECEF0B79AF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2398838" y="919641"/>
            <a:ext cx="7394323" cy="4282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ts val="2500"/>
              </a:lnSpc>
            </a:pPr>
            <a:r>
              <a:rPr lang="en-US" altLang="zh-CN" sz="4400" b="1" spc="300" noProof="0" dirty="0" smtClean="0">
                <a:solidFill>
                  <a:srgbClr val="237D97"/>
                </a:solidFill>
                <a:latin typeface="SVN-Agency FB" panose="02040603050506020204" pitchFamily="18" charset="0"/>
                <a:ea typeface="Times" panose="020B0500000000000000" pitchFamily="34" charset="0"/>
                <a:cs typeface="Times New Roman" panose="02020603050405020304" pitchFamily="18" charset="0"/>
              </a:rPr>
              <a:t>DANH SÁC</a:t>
            </a:r>
            <a:r>
              <a:rPr lang="en-US" altLang="zh-CN" sz="4400" b="1" spc="300" dirty="0">
                <a:solidFill>
                  <a:srgbClr val="237D97"/>
                </a:solidFill>
                <a:latin typeface="SVN-Agency FB" panose="02040603050506020204" pitchFamily="18" charset="0"/>
                <a:ea typeface="Times" panose="020B0500000000000000" pitchFamily="34" charset="0"/>
                <a:cs typeface="Times New Roman" panose="02020603050405020304" pitchFamily="18" charset="0"/>
              </a:rPr>
              <a:t>H </a:t>
            </a:r>
            <a:r>
              <a:rPr lang="en-US" altLang="zh-CN" sz="4400" b="1" spc="300" noProof="0" dirty="0" smtClean="0">
                <a:solidFill>
                  <a:srgbClr val="237D97"/>
                </a:solidFill>
                <a:latin typeface="SVN-Agency FB" panose="02040603050506020204" pitchFamily="18" charset="0"/>
                <a:ea typeface="Times" panose="020B0500000000000000" pitchFamily="34" charset="0"/>
                <a:cs typeface="Times New Roman" panose="02020603050405020304" pitchFamily="18" charset="0"/>
              </a:rPr>
              <a:t>THÀNH VIÊN NHÓM</a:t>
            </a:r>
            <a:endParaRPr kumimoji="0" lang="en-US" altLang="zh-CN" sz="4400" b="1" i="0" u="none" strike="noStrike" kern="1200" cap="none" spc="300" normalizeH="0" noProof="0" dirty="0">
              <a:ln>
                <a:noFill/>
              </a:ln>
              <a:solidFill>
                <a:srgbClr val="237D97"/>
              </a:solidFill>
              <a:uLnTx/>
              <a:uFillTx/>
              <a:latin typeface="SVN-Agency FB" panose="02040603050506020204" pitchFamily="18" charset="0"/>
              <a:ea typeface="Times" panose="020B0500000000000000" pitchFamily="34" charset="0"/>
              <a:cs typeface="Times New Roman" panose="02020603050405020304" pitchFamily="18" charset="0"/>
            </a:endParaRPr>
          </a:p>
        </p:txBody>
      </p:sp>
      <p:sp>
        <p:nvSpPr>
          <p:cNvPr id="23" name="Rectangle 39"/>
          <p:cNvSpPr>
            <a:spLocks noChangeArrowheads="1"/>
          </p:cNvSpPr>
          <p:nvPr/>
        </p:nvSpPr>
        <p:spPr bwMode="auto">
          <a:xfrm>
            <a:off x="2837319" y="1609091"/>
            <a:ext cx="6911128" cy="44319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AutoNum type="arabicPeriod"/>
              <a:defRPr/>
            </a:pPr>
            <a:r>
              <a:rPr lang="vi-VN" altLang="zh-CN" sz="3200" dirty="0" smtClean="0">
                <a:solidFill>
                  <a:srgbClr val="237D97"/>
                </a:solidFill>
                <a:latin typeface="SVN-Agency FB" panose="02040603050506020204" pitchFamily="18" charset="0"/>
                <a:cs typeface="Times New Roman" panose="02020603050405020304" pitchFamily="18" charset="0"/>
              </a:rPr>
              <a:t>Văn Thị Mỹ Linh		-	Scrum Master</a:t>
            </a:r>
          </a:p>
          <a:p>
            <a:pPr marL="457200" indent="-457200">
              <a:buFont typeface="Arial" panose="020B0604020202020204" pitchFamily="34" charset="0"/>
              <a:buAutoNum type="arabicPeriod"/>
              <a:defRPr/>
            </a:pPr>
            <a:r>
              <a:rPr lang="vi-VN" altLang="zh-CN" sz="3200" dirty="0" smtClean="0">
                <a:solidFill>
                  <a:srgbClr val="237D97"/>
                </a:solidFill>
                <a:latin typeface="SVN-Agency FB" panose="02040603050506020204" pitchFamily="18" charset="0"/>
                <a:cs typeface="Times New Roman" panose="02020603050405020304" pitchFamily="18" charset="0"/>
              </a:rPr>
              <a:t>Mai Thị Hương	</a:t>
            </a:r>
            <a:r>
              <a:rPr lang="vi-VN" altLang="zh-CN" sz="3200" dirty="0">
                <a:solidFill>
                  <a:srgbClr val="237D97"/>
                </a:solidFill>
                <a:latin typeface="SVN-Agency FB" panose="02040603050506020204" pitchFamily="18" charset="0"/>
                <a:cs typeface="Times New Roman" panose="02020603050405020304" pitchFamily="18" charset="0"/>
              </a:rPr>
              <a:t>	-	</a:t>
            </a:r>
            <a:r>
              <a:rPr lang="vi-VN" altLang="zh-CN" sz="3200" dirty="0" smtClean="0">
                <a:solidFill>
                  <a:srgbClr val="237D97"/>
                </a:solidFill>
                <a:latin typeface="SVN-Agency FB" panose="02040603050506020204" pitchFamily="18" charset="0"/>
                <a:cs typeface="Times New Roman" panose="02020603050405020304" pitchFamily="18" charset="0"/>
              </a:rPr>
              <a:t>Product Owner</a:t>
            </a:r>
          </a:p>
          <a:p>
            <a:pPr marL="457200" indent="-457200">
              <a:buFont typeface="Arial" panose="020B0604020202020204" pitchFamily="34" charset="0"/>
              <a:buAutoNum type="arabicPeriod"/>
              <a:defRPr/>
            </a:pPr>
            <a:r>
              <a:rPr lang="vi-VN" altLang="zh-CN" sz="3200" dirty="0" smtClean="0">
                <a:solidFill>
                  <a:srgbClr val="237D97"/>
                </a:solidFill>
                <a:latin typeface="SVN-Agency FB" panose="02040603050506020204" pitchFamily="18" charset="0"/>
                <a:cs typeface="Times New Roman" panose="02020603050405020304" pitchFamily="18" charset="0"/>
              </a:rPr>
              <a:t>Huỳnh Phong Lưu		</a:t>
            </a:r>
            <a:endParaRPr lang="vi-VN" altLang="zh-CN" sz="3200" dirty="0">
              <a:solidFill>
                <a:srgbClr val="237D97"/>
              </a:solidFill>
              <a:latin typeface="SVN-Agency FB" panose="020406030505060202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AutoNum type="arabicPeriod"/>
              <a:defRPr/>
            </a:pPr>
            <a:r>
              <a:rPr lang="vi-VN" altLang="zh-CN" sz="3200" dirty="0" smtClean="0">
                <a:solidFill>
                  <a:srgbClr val="237D97"/>
                </a:solidFill>
                <a:latin typeface="SVN-Agency FB" panose="02040603050506020204" pitchFamily="18" charset="0"/>
                <a:cs typeface="Times New Roman" panose="02020603050405020304" pitchFamily="18" charset="0"/>
              </a:rPr>
              <a:t>Nguyễn Khánh Hà</a:t>
            </a:r>
          </a:p>
          <a:p>
            <a:pPr marL="457200" indent="-457200">
              <a:buFont typeface="Arial" panose="020B0604020202020204" pitchFamily="34" charset="0"/>
              <a:buAutoNum type="arabicPeriod"/>
              <a:defRPr/>
            </a:pPr>
            <a:r>
              <a:rPr lang="vi-VN" altLang="zh-CN" sz="3200" dirty="0" smtClean="0">
                <a:solidFill>
                  <a:srgbClr val="237D97"/>
                </a:solidFill>
                <a:latin typeface="SVN-Agency FB" panose="02040603050506020204" pitchFamily="18" charset="0"/>
                <a:cs typeface="Times New Roman" panose="02020603050405020304" pitchFamily="18" charset="0"/>
              </a:rPr>
              <a:t>Nguyễn Văn Mẫn</a:t>
            </a:r>
          </a:p>
          <a:p>
            <a:pPr marL="457200" indent="-457200">
              <a:buFont typeface="Arial" panose="020B0604020202020204" pitchFamily="34" charset="0"/>
              <a:buAutoNum type="arabicPeriod"/>
              <a:defRPr/>
            </a:pPr>
            <a:r>
              <a:rPr lang="vi-VN" altLang="zh-CN" sz="3200" dirty="0" smtClean="0">
                <a:solidFill>
                  <a:srgbClr val="237D97"/>
                </a:solidFill>
                <a:latin typeface="SVN-Agency FB" panose="02040603050506020204" pitchFamily="18" charset="0"/>
                <a:cs typeface="Times New Roman" panose="02020603050405020304" pitchFamily="18" charset="0"/>
              </a:rPr>
              <a:t>Triệu Tấn Danh</a:t>
            </a:r>
          </a:p>
          <a:p>
            <a:pPr marL="457200" indent="-457200">
              <a:buFont typeface="Arial" panose="020B0604020202020204" pitchFamily="34" charset="0"/>
              <a:buAutoNum type="arabicPeriod"/>
              <a:defRPr/>
            </a:pPr>
            <a:r>
              <a:rPr lang="vi-VN" altLang="zh-CN" sz="3200" dirty="0" smtClean="0">
                <a:solidFill>
                  <a:srgbClr val="237D97"/>
                </a:solidFill>
                <a:latin typeface="SVN-Agency FB" panose="02040603050506020204" pitchFamily="18" charset="0"/>
                <a:cs typeface="Times New Roman" panose="02020603050405020304" pitchFamily="18" charset="0"/>
              </a:rPr>
              <a:t>Nguyễn Văn Phụng</a:t>
            </a:r>
          </a:p>
          <a:p>
            <a:pPr marL="457200" indent="-457200">
              <a:buFont typeface="Arial" panose="020B0604020202020204" pitchFamily="34" charset="0"/>
              <a:buAutoNum type="arabicPeriod"/>
              <a:defRPr/>
            </a:pPr>
            <a:r>
              <a:rPr lang="vi-VN" altLang="zh-CN" sz="3200" dirty="0" smtClean="0">
                <a:solidFill>
                  <a:srgbClr val="237D97"/>
                </a:solidFill>
                <a:latin typeface="SVN-Agency FB" panose="02040603050506020204" pitchFamily="18" charset="0"/>
                <a:cs typeface="Times New Roman" panose="02020603050405020304" pitchFamily="18" charset="0"/>
              </a:rPr>
              <a:t>Trần Quốc Đại</a:t>
            </a:r>
          </a:p>
          <a:p>
            <a:pPr marL="457200" indent="-457200">
              <a:buFont typeface="Arial" panose="020B0604020202020204" pitchFamily="34" charset="0"/>
              <a:buAutoNum type="arabicPeriod"/>
              <a:defRPr/>
            </a:pPr>
            <a:r>
              <a:rPr lang="vi-VN" altLang="zh-CN" sz="3200" dirty="0" smtClean="0">
                <a:solidFill>
                  <a:srgbClr val="237D97"/>
                </a:solidFill>
                <a:latin typeface="SVN-Agency FB" panose="02040603050506020204" pitchFamily="18" charset="0"/>
                <a:cs typeface="Times New Roman" panose="02020603050405020304" pitchFamily="18" charset="0"/>
              </a:rPr>
              <a:t>Huỳnh Thị Diệu Trâm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200" y="-27321"/>
            <a:ext cx="12320685" cy="6938042"/>
          </a:xfrm>
          <a:prstGeom prst="rect">
            <a:avLst/>
          </a:prstGeom>
        </p:spPr>
      </p:pic>
      <p:sp>
        <p:nvSpPr>
          <p:cNvPr id="11" name="矩形: 圆角 5"/>
          <p:cNvSpPr/>
          <p:nvPr/>
        </p:nvSpPr>
        <p:spPr>
          <a:xfrm>
            <a:off x="387345" y="483748"/>
            <a:ext cx="11417300" cy="6096000"/>
          </a:xfrm>
          <a:prstGeom prst="roundRect">
            <a:avLst>
              <a:gd name="adj" fmla="val 6667"/>
            </a:avLst>
          </a:prstGeom>
          <a:solidFill>
            <a:schemeClr val="bg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cs typeface="+mn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400860" y="776443"/>
            <a:ext cx="86396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spc="300" dirty="0">
                <a:solidFill>
                  <a:srgbClr val="237D97"/>
                </a:solidFill>
                <a:latin typeface="SVN-Agency FB" panose="02040603050506020204" pitchFamily="18" charset="0"/>
                <a:ea typeface="Times" panose="020B0500000000000000" pitchFamily="34" charset="0"/>
                <a:cs typeface="Times New Roman" panose="02020603050405020304" pitchFamily="18" charset="0"/>
              </a:rPr>
              <a:t>NỘI DUNG</a:t>
            </a:r>
          </a:p>
        </p:txBody>
      </p:sp>
      <p:sp>
        <p:nvSpPr>
          <p:cNvPr id="27" name="Rectangle 39"/>
          <p:cNvSpPr>
            <a:spLocks noChangeArrowheads="1"/>
          </p:cNvSpPr>
          <p:nvPr/>
        </p:nvSpPr>
        <p:spPr bwMode="auto">
          <a:xfrm>
            <a:off x="1464196" y="2054420"/>
            <a:ext cx="6911128" cy="3693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AutoNum type="arabicPeriod"/>
              <a:defRPr/>
            </a:pPr>
            <a:r>
              <a:rPr lang="vi-VN" altLang="zh-CN" sz="4800" dirty="0" smtClean="0">
                <a:solidFill>
                  <a:srgbClr val="237D97"/>
                </a:solidFill>
                <a:latin typeface="SVN-Agency FB" panose="02040603050506020204" pitchFamily="18" charset="0"/>
                <a:cs typeface="Times New Roman" panose="02020603050405020304" pitchFamily="18" charset="0"/>
              </a:rPr>
              <a:t>Ý tưởng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AutoNum type="arabicPeriod"/>
              <a:defRPr/>
            </a:pPr>
            <a:r>
              <a:rPr lang="vi-VN" altLang="zh-CN" sz="4800" dirty="0" smtClean="0">
                <a:solidFill>
                  <a:srgbClr val="237D97"/>
                </a:solidFill>
                <a:latin typeface="SVN-Agency FB" panose="02040603050506020204" pitchFamily="18" charset="0"/>
                <a:cs typeface="Times New Roman" panose="02020603050405020304" pitchFamily="18" charset="0"/>
              </a:rPr>
              <a:t>Phân tích 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AutoNum type="arabicPeriod"/>
              <a:defRPr/>
            </a:pPr>
            <a:r>
              <a:rPr lang="vi-VN" altLang="zh-CN" sz="4800" dirty="0" smtClean="0">
                <a:solidFill>
                  <a:srgbClr val="237D97"/>
                </a:solidFill>
                <a:latin typeface="SVN-Agency FB" panose="02040603050506020204" pitchFamily="18" charset="0"/>
                <a:cs typeface="Times New Roman" panose="02020603050405020304" pitchFamily="18" charset="0"/>
              </a:rPr>
              <a:t>Tiến trình thực hiện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AutoNum type="arabicPeriod"/>
              <a:defRPr/>
            </a:pPr>
            <a:r>
              <a:rPr lang="vi-VN" altLang="zh-CN" sz="4800" dirty="0" smtClean="0">
                <a:solidFill>
                  <a:srgbClr val="237D97"/>
                </a:solidFill>
                <a:latin typeface="SVN-Agency FB" panose="02040603050506020204" pitchFamily="18" charset="0"/>
                <a:cs typeface="Times New Roman" panose="02020603050405020304" pitchFamily="18" charset="0"/>
              </a:rPr>
              <a:t>Thuận lợi &amp; khó khăn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AutoNum type="arabicPeriod"/>
              <a:defRPr/>
            </a:pPr>
            <a:r>
              <a:rPr lang="vi-VN" altLang="zh-CN" sz="4800" dirty="0" smtClean="0">
                <a:solidFill>
                  <a:srgbClr val="237D97"/>
                </a:solidFill>
                <a:latin typeface="SVN-Agency FB" panose="02040603050506020204" pitchFamily="18" charset="0"/>
                <a:cs typeface="Times New Roman" panose="02020603050405020304" pitchFamily="18" charset="0"/>
              </a:rPr>
              <a:t>Demo</a:t>
            </a:r>
          </a:p>
        </p:txBody>
      </p:sp>
      <p:sp>
        <p:nvSpPr>
          <p:cNvPr id="6" name="Rectangle 5"/>
          <p:cNvSpPr/>
          <p:nvPr/>
        </p:nvSpPr>
        <p:spPr>
          <a:xfrm>
            <a:off x="1523188" y="1607440"/>
            <a:ext cx="2001675" cy="45719"/>
          </a:xfrm>
          <a:prstGeom prst="rect">
            <a:avLst/>
          </a:prstGeom>
          <a:solidFill>
            <a:srgbClr val="237D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3343" y="1622137"/>
            <a:ext cx="4279241" cy="35353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200" y="-27321"/>
            <a:ext cx="12320685" cy="6938042"/>
          </a:xfrm>
          <a:prstGeom prst="rect">
            <a:avLst/>
          </a:prstGeom>
        </p:spPr>
      </p:pic>
      <p:sp>
        <p:nvSpPr>
          <p:cNvPr id="11" name="矩形: 圆角 5"/>
          <p:cNvSpPr/>
          <p:nvPr/>
        </p:nvSpPr>
        <p:spPr>
          <a:xfrm>
            <a:off x="387345" y="483748"/>
            <a:ext cx="11417300" cy="6096000"/>
          </a:xfrm>
          <a:prstGeom prst="roundRect">
            <a:avLst>
              <a:gd name="adj" fmla="val 6667"/>
            </a:avLst>
          </a:prstGeom>
          <a:solidFill>
            <a:schemeClr val="bg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cs typeface="+mn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728018" y="499366"/>
            <a:ext cx="86396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4800" b="1" spc="300" dirty="0" smtClean="0">
                <a:solidFill>
                  <a:srgbClr val="237D97"/>
                </a:solidFill>
                <a:latin typeface="SVN-Agency FB" panose="02040603050506020204" pitchFamily="18" charset="0"/>
                <a:ea typeface="Times" panose="020B0500000000000000" pitchFamily="34" charset="0"/>
                <a:cs typeface="Times New Roman" panose="02020603050405020304" pitchFamily="18" charset="0"/>
              </a:rPr>
              <a:t>Ý TƯỞNG</a:t>
            </a:r>
            <a:endParaRPr lang="en-US" sz="4800" b="1" spc="300" dirty="0">
              <a:solidFill>
                <a:srgbClr val="237D97"/>
              </a:solidFill>
              <a:latin typeface="SVN-Agency FB" panose="02040603050506020204" pitchFamily="18" charset="0"/>
              <a:ea typeface="Times" panose="020B0500000000000000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047012" y="1300262"/>
            <a:ext cx="2001675" cy="45719"/>
          </a:xfrm>
          <a:prstGeom prst="rect">
            <a:avLst/>
          </a:prstGeom>
          <a:solidFill>
            <a:srgbClr val="237D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39"/>
          <p:cNvSpPr>
            <a:spLocks noChangeArrowheads="1"/>
          </p:cNvSpPr>
          <p:nvPr/>
        </p:nvSpPr>
        <p:spPr bwMode="auto">
          <a:xfrm>
            <a:off x="935851" y="2023757"/>
            <a:ext cx="3038421" cy="98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marR="0" lvl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lang="vi-VN" altLang="zh-CN" sz="3200" dirty="0" smtClean="0">
                <a:solidFill>
                  <a:srgbClr val="237D97"/>
                </a:solidFill>
                <a:latin typeface="SVN-Agency FB" panose="02040603050506020204" pitchFamily="18" charset="0"/>
                <a:cs typeface="Times New Roman" panose="02020603050405020304" pitchFamily="18" charset="0"/>
              </a:rPr>
              <a:t>Nhu cầu học tiếng </a:t>
            </a:r>
          </a:p>
          <a:p>
            <a:pPr marR="0" lvl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lang="vi-VN" altLang="zh-CN" sz="3200" dirty="0" smtClean="0">
                <a:solidFill>
                  <a:srgbClr val="237D97"/>
                </a:solidFill>
                <a:latin typeface="SVN-Agency FB" panose="02040603050506020204" pitchFamily="18" charset="0"/>
                <a:cs typeface="Times New Roman" panose="02020603050405020304" pitchFamily="18" charset="0"/>
              </a:rPr>
              <a:t>anh trực tuyến</a:t>
            </a:r>
          </a:p>
        </p:txBody>
      </p:sp>
      <p:sp>
        <p:nvSpPr>
          <p:cNvPr id="10" name="Freeform 41"/>
          <p:cNvSpPr>
            <a:spLocks/>
          </p:cNvSpPr>
          <p:nvPr/>
        </p:nvSpPr>
        <p:spPr bwMode="auto">
          <a:xfrm>
            <a:off x="5114815" y="3093575"/>
            <a:ext cx="2187593" cy="1500814"/>
          </a:xfrm>
          <a:custGeom>
            <a:avLst/>
            <a:gdLst>
              <a:gd name="T0" fmla="*/ 1263 w 1300"/>
              <a:gd name="T1" fmla="*/ 334 h 892"/>
              <a:gd name="T2" fmla="*/ 1095 w 1300"/>
              <a:gd name="T3" fmla="*/ 267 h 892"/>
              <a:gd name="T4" fmla="*/ 1070 w 1300"/>
              <a:gd name="T5" fmla="*/ 268 h 892"/>
              <a:gd name="T6" fmla="*/ 1000 w 1300"/>
              <a:gd name="T7" fmla="*/ 123 h 892"/>
              <a:gd name="T8" fmla="*/ 880 w 1300"/>
              <a:gd name="T9" fmla="*/ 82 h 892"/>
              <a:gd name="T10" fmla="*/ 782 w 1300"/>
              <a:gd name="T11" fmla="*/ 100 h 892"/>
              <a:gd name="T12" fmla="*/ 573 w 1300"/>
              <a:gd name="T13" fmla="*/ 0 h 892"/>
              <a:gd name="T14" fmla="*/ 561 w 1300"/>
              <a:gd name="T15" fmla="*/ 1 h 892"/>
              <a:gd name="T16" fmla="*/ 346 w 1300"/>
              <a:gd name="T17" fmla="*/ 165 h 892"/>
              <a:gd name="T18" fmla="*/ 307 w 1300"/>
              <a:gd name="T19" fmla="*/ 161 h 892"/>
              <a:gd name="T20" fmla="*/ 183 w 1300"/>
              <a:gd name="T21" fmla="*/ 245 h 892"/>
              <a:gd name="T22" fmla="*/ 168 w 1300"/>
              <a:gd name="T23" fmla="*/ 244 h 892"/>
              <a:gd name="T24" fmla="*/ 38 w 1300"/>
              <a:gd name="T25" fmla="*/ 320 h 892"/>
              <a:gd name="T26" fmla="*/ 33 w 1300"/>
              <a:gd name="T27" fmla="*/ 496 h 892"/>
              <a:gd name="T28" fmla="*/ 214 w 1300"/>
              <a:gd name="T29" fmla="*/ 587 h 892"/>
              <a:gd name="T30" fmla="*/ 283 w 1300"/>
              <a:gd name="T31" fmla="*/ 580 h 892"/>
              <a:gd name="T32" fmla="*/ 405 w 1300"/>
              <a:gd name="T33" fmla="*/ 685 h 892"/>
              <a:gd name="T34" fmla="*/ 437 w 1300"/>
              <a:gd name="T35" fmla="*/ 687 h 892"/>
              <a:gd name="T36" fmla="*/ 576 w 1300"/>
              <a:gd name="T37" fmla="*/ 627 h 892"/>
              <a:gd name="T38" fmla="*/ 792 w 1300"/>
              <a:gd name="T39" fmla="*/ 752 h 892"/>
              <a:gd name="T40" fmla="*/ 702 w 1300"/>
              <a:gd name="T41" fmla="*/ 892 h 892"/>
              <a:gd name="T42" fmla="*/ 983 w 1300"/>
              <a:gd name="T43" fmla="*/ 619 h 892"/>
              <a:gd name="T44" fmla="*/ 985 w 1300"/>
              <a:gd name="T45" fmla="*/ 616 h 892"/>
              <a:gd name="T46" fmla="*/ 1039 w 1300"/>
              <a:gd name="T47" fmla="*/ 623 h 892"/>
              <a:gd name="T48" fmla="*/ 1149 w 1300"/>
              <a:gd name="T49" fmla="*/ 570 h 892"/>
              <a:gd name="T50" fmla="*/ 1270 w 1300"/>
              <a:gd name="T51" fmla="*/ 489 h 892"/>
              <a:gd name="T52" fmla="*/ 1263 w 1300"/>
              <a:gd name="T53" fmla="*/ 334 h 8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300" h="892">
                <a:moveTo>
                  <a:pt x="1263" y="334"/>
                </a:moveTo>
                <a:cubicBezTo>
                  <a:pt x="1215" y="275"/>
                  <a:pt x="1137" y="267"/>
                  <a:pt x="1095" y="267"/>
                </a:cubicBezTo>
                <a:cubicBezTo>
                  <a:pt x="1085" y="267"/>
                  <a:pt x="1077" y="267"/>
                  <a:pt x="1070" y="268"/>
                </a:cubicBezTo>
                <a:cubicBezTo>
                  <a:pt x="1074" y="242"/>
                  <a:pt x="1073" y="183"/>
                  <a:pt x="1000" y="123"/>
                </a:cubicBezTo>
                <a:cubicBezTo>
                  <a:pt x="968" y="96"/>
                  <a:pt x="927" y="82"/>
                  <a:pt x="880" y="82"/>
                </a:cubicBezTo>
                <a:cubicBezTo>
                  <a:pt x="836" y="82"/>
                  <a:pt x="799" y="94"/>
                  <a:pt x="782" y="100"/>
                </a:cubicBezTo>
                <a:cubicBezTo>
                  <a:pt x="768" y="75"/>
                  <a:pt x="714" y="0"/>
                  <a:pt x="573" y="0"/>
                </a:cubicBezTo>
                <a:cubicBezTo>
                  <a:pt x="569" y="0"/>
                  <a:pt x="565" y="0"/>
                  <a:pt x="561" y="1"/>
                </a:cubicBezTo>
                <a:cubicBezTo>
                  <a:pt x="391" y="6"/>
                  <a:pt x="353" y="129"/>
                  <a:pt x="346" y="165"/>
                </a:cubicBezTo>
                <a:cubicBezTo>
                  <a:pt x="332" y="162"/>
                  <a:pt x="319" y="161"/>
                  <a:pt x="307" y="161"/>
                </a:cubicBezTo>
                <a:cubicBezTo>
                  <a:pt x="220" y="161"/>
                  <a:pt x="191" y="222"/>
                  <a:pt x="183" y="245"/>
                </a:cubicBezTo>
                <a:cubicBezTo>
                  <a:pt x="178" y="244"/>
                  <a:pt x="173" y="244"/>
                  <a:pt x="168" y="244"/>
                </a:cubicBezTo>
                <a:cubicBezTo>
                  <a:pt x="118" y="244"/>
                  <a:pt x="68" y="273"/>
                  <a:pt x="38" y="320"/>
                </a:cubicBezTo>
                <a:cubicBezTo>
                  <a:pt x="2" y="376"/>
                  <a:pt x="0" y="442"/>
                  <a:pt x="33" y="496"/>
                </a:cubicBezTo>
                <a:cubicBezTo>
                  <a:pt x="78" y="571"/>
                  <a:pt x="157" y="587"/>
                  <a:pt x="214" y="587"/>
                </a:cubicBezTo>
                <a:cubicBezTo>
                  <a:pt x="245" y="587"/>
                  <a:pt x="270" y="582"/>
                  <a:pt x="283" y="580"/>
                </a:cubicBezTo>
                <a:cubicBezTo>
                  <a:pt x="288" y="605"/>
                  <a:pt x="310" y="669"/>
                  <a:pt x="405" y="685"/>
                </a:cubicBezTo>
                <a:cubicBezTo>
                  <a:pt x="416" y="686"/>
                  <a:pt x="426" y="687"/>
                  <a:pt x="437" y="687"/>
                </a:cubicBezTo>
                <a:cubicBezTo>
                  <a:pt x="508" y="687"/>
                  <a:pt x="555" y="649"/>
                  <a:pt x="576" y="627"/>
                </a:cubicBezTo>
                <a:cubicBezTo>
                  <a:pt x="586" y="650"/>
                  <a:pt x="654" y="737"/>
                  <a:pt x="792" y="752"/>
                </a:cubicBezTo>
                <a:cubicBezTo>
                  <a:pt x="780" y="798"/>
                  <a:pt x="763" y="849"/>
                  <a:pt x="702" y="892"/>
                </a:cubicBezTo>
                <a:cubicBezTo>
                  <a:pt x="702" y="892"/>
                  <a:pt x="864" y="847"/>
                  <a:pt x="983" y="619"/>
                </a:cubicBezTo>
                <a:cubicBezTo>
                  <a:pt x="984" y="618"/>
                  <a:pt x="984" y="617"/>
                  <a:pt x="985" y="616"/>
                </a:cubicBezTo>
                <a:cubicBezTo>
                  <a:pt x="1004" y="621"/>
                  <a:pt x="1022" y="623"/>
                  <a:pt x="1039" y="623"/>
                </a:cubicBezTo>
                <a:cubicBezTo>
                  <a:pt x="1107" y="623"/>
                  <a:pt x="1139" y="584"/>
                  <a:pt x="1149" y="570"/>
                </a:cubicBezTo>
                <a:cubicBezTo>
                  <a:pt x="1197" y="569"/>
                  <a:pt x="1243" y="538"/>
                  <a:pt x="1270" y="489"/>
                </a:cubicBezTo>
                <a:cubicBezTo>
                  <a:pt x="1300" y="435"/>
                  <a:pt x="1297" y="375"/>
                  <a:pt x="1263" y="334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2"/>
              </a:solidFill>
              <a:latin typeface="SVN-Agency FB" panose="02040603050506020204" pitchFamily="18" charset="0"/>
            </a:endParaRPr>
          </a:p>
        </p:txBody>
      </p:sp>
      <p:sp>
        <p:nvSpPr>
          <p:cNvPr id="13" name="Freeform 17"/>
          <p:cNvSpPr>
            <a:spLocks/>
          </p:cNvSpPr>
          <p:nvPr/>
        </p:nvSpPr>
        <p:spPr bwMode="auto">
          <a:xfrm>
            <a:off x="5870328" y="3234004"/>
            <a:ext cx="525995" cy="368194"/>
          </a:xfrm>
          <a:custGeom>
            <a:avLst/>
            <a:gdLst/>
            <a:ahLst/>
            <a:cxnLst>
              <a:cxn ang="0">
                <a:pos x="392" y="125"/>
              </a:cxn>
              <a:cxn ang="0">
                <a:pos x="420" y="136"/>
              </a:cxn>
              <a:cxn ang="0">
                <a:pos x="445" y="153"/>
              </a:cxn>
              <a:cxn ang="0">
                <a:pos x="463" y="175"/>
              </a:cxn>
              <a:cxn ang="0">
                <a:pos x="476" y="200"/>
              </a:cxn>
              <a:cxn ang="0">
                <a:pos x="480" y="227"/>
              </a:cxn>
              <a:cxn ang="0">
                <a:pos x="480" y="237"/>
              </a:cxn>
              <a:cxn ang="0">
                <a:pos x="472" y="264"/>
              </a:cxn>
              <a:cxn ang="0">
                <a:pos x="457" y="289"/>
              </a:cxn>
              <a:cxn ang="0">
                <a:pos x="435" y="310"/>
              </a:cxn>
              <a:cxn ang="0">
                <a:pos x="408" y="325"/>
              </a:cxn>
              <a:cxn ang="0">
                <a:pos x="376" y="334"/>
              </a:cxn>
              <a:cxn ang="0">
                <a:pos x="376" y="220"/>
              </a:cxn>
              <a:cxn ang="0">
                <a:pos x="362" y="195"/>
              </a:cxn>
              <a:cxn ang="0">
                <a:pos x="347" y="185"/>
              </a:cxn>
              <a:cxn ang="0">
                <a:pos x="329" y="182"/>
              </a:cxn>
              <a:cxn ang="0">
                <a:pos x="301" y="190"/>
              </a:cxn>
              <a:cxn ang="0">
                <a:pos x="288" y="203"/>
              </a:cxn>
              <a:cxn ang="0">
                <a:pos x="280" y="230"/>
              </a:cxn>
              <a:cxn ang="0">
                <a:pos x="210" y="315"/>
              </a:cxn>
              <a:cxn ang="0">
                <a:pos x="246" y="313"/>
              </a:cxn>
              <a:cxn ang="0">
                <a:pos x="259" y="306"/>
              </a:cxn>
              <a:cxn ang="0">
                <a:pos x="268" y="295"/>
              </a:cxn>
              <a:cxn ang="0">
                <a:pos x="268" y="277"/>
              </a:cxn>
              <a:cxn ang="0">
                <a:pos x="258" y="259"/>
              </a:cxn>
              <a:cxn ang="0">
                <a:pos x="188" y="190"/>
              </a:cxn>
              <a:cxn ang="0">
                <a:pos x="162" y="182"/>
              </a:cxn>
              <a:cxn ang="0">
                <a:pos x="143" y="185"/>
              </a:cxn>
              <a:cxn ang="0">
                <a:pos x="65" y="259"/>
              </a:cxn>
              <a:cxn ang="0">
                <a:pos x="54" y="278"/>
              </a:cxn>
              <a:cxn ang="0">
                <a:pos x="54" y="295"/>
              </a:cxn>
              <a:cxn ang="0">
                <a:pos x="59" y="304"/>
              </a:cxn>
              <a:cxn ang="0">
                <a:pos x="67" y="310"/>
              </a:cxn>
              <a:cxn ang="0">
                <a:pos x="114" y="315"/>
              </a:cxn>
              <a:cxn ang="0">
                <a:pos x="101" y="334"/>
              </a:cxn>
              <a:cxn ang="0">
                <a:pos x="69" y="324"/>
              </a:cxn>
              <a:cxn ang="0">
                <a:pos x="41" y="306"/>
              </a:cxn>
              <a:cxn ang="0">
                <a:pos x="20" y="284"/>
              </a:cxn>
              <a:cxn ang="0">
                <a:pos x="5" y="257"/>
              </a:cxn>
              <a:cxn ang="0">
                <a:pos x="0" y="227"/>
              </a:cxn>
              <a:cxn ang="0">
                <a:pos x="1" y="219"/>
              </a:cxn>
              <a:cxn ang="0">
                <a:pos x="7" y="191"/>
              </a:cxn>
              <a:cxn ang="0">
                <a:pos x="22" y="167"/>
              </a:cxn>
              <a:cxn ang="0">
                <a:pos x="43" y="147"/>
              </a:cxn>
              <a:cxn ang="0">
                <a:pos x="69" y="132"/>
              </a:cxn>
              <a:cxn ang="0">
                <a:pos x="99" y="122"/>
              </a:cxn>
              <a:cxn ang="0">
                <a:pos x="99" y="118"/>
              </a:cxn>
              <a:cxn ang="0">
                <a:pos x="105" y="84"/>
              </a:cxn>
              <a:cxn ang="0">
                <a:pos x="123" y="53"/>
              </a:cxn>
              <a:cxn ang="0">
                <a:pos x="151" y="27"/>
              </a:cxn>
              <a:cxn ang="0">
                <a:pos x="185" y="10"/>
              </a:cxn>
              <a:cxn ang="0">
                <a:pos x="226" y="1"/>
              </a:cxn>
              <a:cxn ang="0">
                <a:pos x="255" y="1"/>
              </a:cxn>
              <a:cxn ang="0">
                <a:pos x="295" y="10"/>
              </a:cxn>
              <a:cxn ang="0">
                <a:pos x="330" y="27"/>
              </a:cxn>
              <a:cxn ang="0">
                <a:pos x="357" y="53"/>
              </a:cxn>
              <a:cxn ang="0">
                <a:pos x="374" y="84"/>
              </a:cxn>
              <a:cxn ang="0">
                <a:pos x="381" y="118"/>
              </a:cxn>
              <a:cxn ang="0">
                <a:pos x="381" y="122"/>
              </a:cxn>
            </a:cxnLst>
            <a:rect l="0" t="0" r="r" b="b"/>
            <a:pathLst>
              <a:path w="480" h="336">
                <a:moveTo>
                  <a:pt x="381" y="122"/>
                </a:moveTo>
                <a:lnTo>
                  <a:pt x="381" y="122"/>
                </a:lnTo>
                <a:lnTo>
                  <a:pt x="392" y="125"/>
                </a:lnTo>
                <a:lnTo>
                  <a:pt x="402" y="127"/>
                </a:lnTo>
                <a:lnTo>
                  <a:pt x="412" y="132"/>
                </a:lnTo>
                <a:lnTo>
                  <a:pt x="420" y="136"/>
                </a:lnTo>
                <a:lnTo>
                  <a:pt x="429" y="141"/>
                </a:lnTo>
                <a:lnTo>
                  <a:pt x="438" y="147"/>
                </a:lnTo>
                <a:lnTo>
                  <a:pt x="445" y="153"/>
                </a:lnTo>
                <a:lnTo>
                  <a:pt x="451" y="161"/>
                </a:lnTo>
                <a:lnTo>
                  <a:pt x="457" y="167"/>
                </a:lnTo>
                <a:lnTo>
                  <a:pt x="463" y="175"/>
                </a:lnTo>
                <a:lnTo>
                  <a:pt x="468" y="183"/>
                </a:lnTo>
                <a:lnTo>
                  <a:pt x="472" y="191"/>
                </a:lnTo>
                <a:lnTo>
                  <a:pt x="476" y="200"/>
                </a:lnTo>
                <a:lnTo>
                  <a:pt x="478" y="209"/>
                </a:lnTo>
                <a:lnTo>
                  <a:pt x="480" y="219"/>
                </a:lnTo>
                <a:lnTo>
                  <a:pt x="480" y="227"/>
                </a:lnTo>
                <a:lnTo>
                  <a:pt x="480" y="227"/>
                </a:lnTo>
                <a:lnTo>
                  <a:pt x="480" y="227"/>
                </a:lnTo>
                <a:lnTo>
                  <a:pt x="480" y="237"/>
                </a:lnTo>
                <a:lnTo>
                  <a:pt x="478" y="247"/>
                </a:lnTo>
                <a:lnTo>
                  <a:pt x="476" y="256"/>
                </a:lnTo>
                <a:lnTo>
                  <a:pt x="472" y="264"/>
                </a:lnTo>
                <a:lnTo>
                  <a:pt x="467" y="273"/>
                </a:lnTo>
                <a:lnTo>
                  <a:pt x="462" y="282"/>
                </a:lnTo>
                <a:lnTo>
                  <a:pt x="457" y="289"/>
                </a:lnTo>
                <a:lnTo>
                  <a:pt x="450" y="297"/>
                </a:lnTo>
                <a:lnTo>
                  <a:pt x="442" y="304"/>
                </a:lnTo>
                <a:lnTo>
                  <a:pt x="435" y="310"/>
                </a:lnTo>
                <a:lnTo>
                  <a:pt x="426" y="315"/>
                </a:lnTo>
                <a:lnTo>
                  <a:pt x="418" y="320"/>
                </a:lnTo>
                <a:lnTo>
                  <a:pt x="408" y="325"/>
                </a:lnTo>
                <a:lnTo>
                  <a:pt x="398" y="329"/>
                </a:lnTo>
                <a:lnTo>
                  <a:pt x="387" y="331"/>
                </a:lnTo>
                <a:lnTo>
                  <a:pt x="376" y="334"/>
                </a:lnTo>
                <a:lnTo>
                  <a:pt x="376" y="230"/>
                </a:lnTo>
                <a:lnTo>
                  <a:pt x="376" y="230"/>
                </a:lnTo>
                <a:lnTo>
                  <a:pt x="376" y="220"/>
                </a:lnTo>
                <a:lnTo>
                  <a:pt x="372" y="211"/>
                </a:lnTo>
                <a:lnTo>
                  <a:pt x="368" y="203"/>
                </a:lnTo>
                <a:lnTo>
                  <a:pt x="362" y="195"/>
                </a:lnTo>
                <a:lnTo>
                  <a:pt x="362" y="195"/>
                </a:lnTo>
                <a:lnTo>
                  <a:pt x="355" y="190"/>
                </a:lnTo>
                <a:lnTo>
                  <a:pt x="347" y="185"/>
                </a:lnTo>
                <a:lnTo>
                  <a:pt x="337" y="183"/>
                </a:lnTo>
                <a:lnTo>
                  <a:pt x="329" y="182"/>
                </a:lnTo>
                <a:lnTo>
                  <a:pt x="329" y="182"/>
                </a:lnTo>
                <a:lnTo>
                  <a:pt x="319" y="183"/>
                </a:lnTo>
                <a:lnTo>
                  <a:pt x="309" y="185"/>
                </a:lnTo>
                <a:lnTo>
                  <a:pt x="301" y="190"/>
                </a:lnTo>
                <a:lnTo>
                  <a:pt x="294" y="195"/>
                </a:lnTo>
                <a:lnTo>
                  <a:pt x="294" y="195"/>
                </a:lnTo>
                <a:lnTo>
                  <a:pt x="288" y="203"/>
                </a:lnTo>
                <a:lnTo>
                  <a:pt x="284" y="211"/>
                </a:lnTo>
                <a:lnTo>
                  <a:pt x="280" y="220"/>
                </a:lnTo>
                <a:lnTo>
                  <a:pt x="280" y="230"/>
                </a:lnTo>
                <a:lnTo>
                  <a:pt x="280" y="336"/>
                </a:lnTo>
                <a:lnTo>
                  <a:pt x="210" y="336"/>
                </a:lnTo>
                <a:lnTo>
                  <a:pt x="210" y="315"/>
                </a:lnTo>
                <a:lnTo>
                  <a:pt x="235" y="315"/>
                </a:lnTo>
                <a:lnTo>
                  <a:pt x="235" y="315"/>
                </a:lnTo>
                <a:lnTo>
                  <a:pt x="246" y="313"/>
                </a:lnTo>
                <a:lnTo>
                  <a:pt x="255" y="310"/>
                </a:lnTo>
                <a:lnTo>
                  <a:pt x="255" y="310"/>
                </a:lnTo>
                <a:lnTo>
                  <a:pt x="259" y="306"/>
                </a:lnTo>
                <a:lnTo>
                  <a:pt x="263" y="303"/>
                </a:lnTo>
                <a:lnTo>
                  <a:pt x="266" y="299"/>
                </a:lnTo>
                <a:lnTo>
                  <a:pt x="268" y="295"/>
                </a:lnTo>
                <a:lnTo>
                  <a:pt x="268" y="295"/>
                </a:lnTo>
                <a:lnTo>
                  <a:pt x="269" y="285"/>
                </a:lnTo>
                <a:lnTo>
                  <a:pt x="268" y="277"/>
                </a:lnTo>
                <a:lnTo>
                  <a:pt x="268" y="277"/>
                </a:lnTo>
                <a:lnTo>
                  <a:pt x="264" y="268"/>
                </a:lnTo>
                <a:lnTo>
                  <a:pt x="258" y="259"/>
                </a:lnTo>
                <a:lnTo>
                  <a:pt x="195" y="198"/>
                </a:lnTo>
                <a:lnTo>
                  <a:pt x="195" y="198"/>
                </a:lnTo>
                <a:lnTo>
                  <a:pt x="188" y="190"/>
                </a:lnTo>
                <a:lnTo>
                  <a:pt x="179" y="185"/>
                </a:lnTo>
                <a:lnTo>
                  <a:pt x="170" y="183"/>
                </a:lnTo>
                <a:lnTo>
                  <a:pt x="162" y="182"/>
                </a:lnTo>
                <a:lnTo>
                  <a:pt x="162" y="182"/>
                </a:lnTo>
                <a:lnTo>
                  <a:pt x="152" y="183"/>
                </a:lnTo>
                <a:lnTo>
                  <a:pt x="143" y="185"/>
                </a:lnTo>
                <a:lnTo>
                  <a:pt x="136" y="190"/>
                </a:lnTo>
                <a:lnTo>
                  <a:pt x="127" y="198"/>
                </a:lnTo>
                <a:lnTo>
                  <a:pt x="65" y="259"/>
                </a:lnTo>
                <a:lnTo>
                  <a:pt x="65" y="259"/>
                </a:lnTo>
                <a:lnTo>
                  <a:pt x="58" y="268"/>
                </a:lnTo>
                <a:lnTo>
                  <a:pt x="54" y="278"/>
                </a:lnTo>
                <a:lnTo>
                  <a:pt x="54" y="278"/>
                </a:lnTo>
                <a:lnTo>
                  <a:pt x="53" y="287"/>
                </a:lnTo>
                <a:lnTo>
                  <a:pt x="54" y="295"/>
                </a:lnTo>
                <a:lnTo>
                  <a:pt x="54" y="295"/>
                </a:lnTo>
                <a:lnTo>
                  <a:pt x="57" y="300"/>
                </a:lnTo>
                <a:lnTo>
                  <a:pt x="59" y="304"/>
                </a:lnTo>
                <a:lnTo>
                  <a:pt x="63" y="306"/>
                </a:lnTo>
                <a:lnTo>
                  <a:pt x="67" y="310"/>
                </a:lnTo>
                <a:lnTo>
                  <a:pt x="67" y="310"/>
                </a:lnTo>
                <a:lnTo>
                  <a:pt x="75" y="314"/>
                </a:lnTo>
                <a:lnTo>
                  <a:pt x="85" y="315"/>
                </a:lnTo>
                <a:lnTo>
                  <a:pt x="114" y="315"/>
                </a:lnTo>
                <a:lnTo>
                  <a:pt x="114" y="335"/>
                </a:lnTo>
                <a:lnTo>
                  <a:pt x="114" y="335"/>
                </a:lnTo>
                <a:lnTo>
                  <a:pt x="101" y="334"/>
                </a:lnTo>
                <a:lnTo>
                  <a:pt x="90" y="331"/>
                </a:lnTo>
                <a:lnTo>
                  <a:pt x="79" y="327"/>
                </a:lnTo>
                <a:lnTo>
                  <a:pt x="69" y="324"/>
                </a:lnTo>
                <a:lnTo>
                  <a:pt x="59" y="319"/>
                </a:lnTo>
                <a:lnTo>
                  <a:pt x="49" y="313"/>
                </a:lnTo>
                <a:lnTo>
                  <a:pt x="41" y="306"/>
                </a:lnTo>
                <a:lnTo>
                  <a:pt x="33" y="300"/>
                </a:lnTo>
                <a:lnTo>
                  <a:pt x="26" y="292"/>
                </a:lnTo>
                <a:lnTo>
                  <a:pt x="20" y="284"/>
                </a:lnTo>
                <a:lnTo>
                  <a:pt x="13" y="275"/>
                </a:lnTo>
                <a:lnTo>
                  <a:pt x="8" y="267"/>
                </a:lnTo>
                <a:lnTo>
                  <a:pt x="5" y="257"/>
                </a:lnTo>
                <a:lnTo>
                  <a:pt x="2" y="248"/>
                </a:lnTo>
                <a:lnTo>
                  <a:pt x="1" y="237"/>
                </a:lnTo>
                <a:lnTo>
                  <a:pt x="0" y="227"/>
                </a:lnTo>
                <a:lnTo>
                  <a:pt x="0" y="227"/>
                </a:lnTo>
                <a:lnTo>
                  <a:pt x="0" y="227"/>
                </a:lnTo>
                <a:lnTo>
                  <a:pt x="1" y="219"/>
                </a:lnTo>
                <a:lnTo>
                  <a:pt x="2" y="209"/>
                </a:lnTo>
                <a:lnTo>
                  <a:pt x="5" y="200"/>
                </a:lnTo>
                <a:lnTo>
                  <a:pt x="7" y="191"/>
                </a:lnTo>
                <a:lnTo>
                  <a:pt x="12" y="183"/>
                </a:lnTo>
                <a:lnTo>
                  <a:pt x="16" y="175"/>
                </a:lnTo>
                <a:lnTo>
                  <a:pt x="22" y="167"/>
                </a:lnTo>
                <a:lnTo>
                  <a:pt x="28" y="161"/>
                </a:lnTo>
                <a:lnTo>
                  <a:pt x="36" y="153"/>
                </a:lnTo>
                <a:lnTo>
                  <a:pt x="43" y="147"/>
                </a:lnTo>
                <a:lnTo>
                  <a:pt x="50" y="141"/>
                </a:lnTo>
                <a:lnTo>
                  <a:pt x="59" y="136"/>
                </a:lnTo>
                <a:lnTo>
                  <a:pt x="69" y="132"/>
                </a:lnTo>
                <a:lnTo>
                  <a:pt x="79" y="127"/>
                </a:lnTo>
                <a:lnTo>
                  <a:pt x="89" y="125"/>
                </a:lnTo>
                <a:lnTo>
                  <a:pt x="99" y="122"/>
                </a:lnTo>
                <a:lnTo>
                  <a:pt x="99" y="122"/>
                </a:lnTo>
                <a:lnTo>
                  <a:pt x="99" y="118"/>
                </a:lnTo>
                <a:lnTo>
                  <a:pt x="99" y="118"/>
                </a:lnTo>
                <a:lnTo>
                  <a:pt x="100" y="107"/>
                </a:lnTo>
                <a:lnTo>
                  <a:pt x="101" y="95"/>
                </a:lnTo>
                <a:lnTo>
                  <a:pt x="105" y="84"/>
                </a:lnTo>
                <a:lnTo>
                  <a:pt x="110" y="73"/>
                </a:lnTo>
                <a:lnTo>
                  <a:pt x="116" y="63"/>
                </a:lnTo>
                <a:lnTo>
                  <a:pt x="123" y="53"/>
                </a:lnTo>
                <a:lnTo>
                  <a:pt x="131" y="43"/>
                </a:lnTo>
                <a:lnTo>
                  <a:pt x="141" y="36"/>
                </a:lnTo>
                <a:lnTo>
                  <a:pt x="151" y="27"/>
                </a:lnTo>
                <a:lnTo>
                  <a:pt x="161" y="21"/>
                </a:lnTo>
                <a:lnTo>
                  <a:pt x="173" y="15"/>
                </a:lnTo>
                <a:lnTo>
                  <a:pt x="185" y="10"/>
                </a:lnTo>
                <a:lnTo>
                  <a:pt x="198" y="6"/>
                </a:lnTo>
                <a:lnTo>
                  <a:pt x="211" y="2"/>
                </a:lnTo>
                <a:lnTo>
                  <a:pt x="226" y="1"/>
                </a:lnTo>
                <a:lnTo>
                  <a:pt x="240" y="0"/>
                </a:lnTo>
                <a:lnTo>
                  <a:pt x="240" y="0"/>
                </a:lnTo>
                <a:lnTo>
                  <a:pt x="255" y="1"/>
                </a:lnTo>
                <a:lnTo>
                  <a:pt x="268" y="2"/>
                </a:lnTo>
                <a:lnTo>
                  <a:pt x="282" y="6"/>
                </a:lnTo>
                <a:lnTo>
                  <a:pt x="295" y="10"/>
                </a:lnTo>
                <a:lnTo>
                  <a:pt x="308" y="15"/>
                </a:lnTo>
                <a:lnTo>
                  <a:pt x="319" y="21"/>
                </a:lnTo>
                <a:lnTo>
                  <a:pt x="330" y="27"/>
                </a:lnTo>
                <a:lnTo>
                  <a:pt x="340" y="36"/>
                </a:lnTo>
                <a:lnTo>
                  <a:pt x="348" y="43"/>
                </a:lnTo>
                <a:lnTo>
                  <a:pt x="357" y="53"/>
                </a:lnTo>
                <a:lnTo>
                  <a:pt x="365" y="63"/>
                </a:lnTo>
                <a:lnTo>
                  <a:pt x="369" y="73"/>
                </a:lnTo>
                <a:lnTo>
                  <a:pt x="374" y="84"/>
                </a:lnTo>
                <a:lnTo>
                  <a:pt x="378" y="95"/>
                </a:lnTo>
                <a:lnTo>
                  <a:pt x="381" y="107"/>
                </a:lnTo>
                <a:lnTo>
                  <a:pt x="381" y="118"/>
                </a:lnTo>
                <a:lnTo>
                  <a:pt x="381" y="118"/>
                </a:lnTo>
                <a:lnTo>
                  <a:pt x="381" y="122"/>
                </a:lnTo>
                <a:lnTo>
                  <a:pt x="381" y="122"/>
                </a:lnTo>
                <a:close/>
              </a:path>
            </a:pathLst>
          </a:custGeom>
          <a:solidFill>
            <a:schemeClr val="tx2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>
              <a:solidFill>
                <a:schemeClr val="tx2"/>
              </a:solidFill>
              <a:latin typeface="SVN-Agency FB" panose="02040603050506020204" pitchFamily="18" charset="0"/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5487701" y="3887103"/>
            <a:ext cx="1278621" cy="1818954"/>
            <a:chOff x="5458204" y="4263119"/>
            <a:chExt cx="1278621" cy="1818954"/>
          </a:xfrm>
        </p:grpSpPr>
        <p:sp>
          <p:nvSpPr>
            <p:cNvPr id="34" name="Freeform 30"/>
            <p:cNvSpPr>
              <a:spLocks/>
            </p:cNvSpPr>
            <p:nvPr/>
          </p:nvSpPr>
          <p:spPr bwMode="auto">
            <a:xfrm>
              <a:off x="5481433" y="4286348"/>
              <a:ext cx="1232162" cy="1772495"/>
            </a:xfrm>
            <a:custGeom>
              <a:avLst/>
              <a:gdLst>
                <a:gd name="T0" fmla="*/ 395 w 732"/>
                <a:gd name="T1" fmla="*/ 321 h 1053"/>
                <a:gd name="T2" fmla="*/ 395 w 732"/>
                <a:gd name="T3" fmla="*/ 0 h 1053"/>
                <a:gd name="T4" fmla="*/ 331 w 732"/>
                <a:gd name="T5" fmla="*/ 0 h 1053"/>
                <a:gd name="T6" fmla="*/ 331 w 732"/>
                <a:gd name="T7" fmla="*/ 322 h 1053"/>
                <a:gd name="T8" fmla="*/ 0 w 732"/>
                <a:gd name="T9" fmla="*/ 687 h 1053"/>
                <a:gd name="T10" fmla="*/ 366 w 732"/>
                <a:gd name="T11" fmla="*/ 1053 h 1053"/>
                <a:gd name="T12" fmla="*/ 732 w 732"/>
                <a:gd name="T13" fmla="*/ 687 h 1053"/>
                <a:gd name="T14" fmla="*/ 395 w 732"/>
                <a:gd name="T15" fmla="*/ 321 h 10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32" h="1053">
                  <a:moveTo>
                    <a:pt x="395" y="321"/>
                  </a:moveTo>
                  <a:cubicBezTo>
                    <a:pt x="395" y="0"/>
                    <a:pt x="395" y="0"/>
                    <a:pt x="395" y="0"/>
                  </a:cubicBezTo>
                  <a:cubicBezTo>
                    <a:pt x="331" y="0"/>
                    <a:pt x="331" y="0"/>
                    <a:pt x="331" y="0"/>
                  </a:cubicBezTo>
                  <a:cubicBezTo>
                    <a:pt x="331" y="322"/>
                    <a:pt x="331" y="322"/>
                    <a:pt x="331" y="322"/>
                  </a:cubicBezTo>
                  <a:cubicBezTo>
                    <a:pt x="145" y="339"/>
                    <a:pt x="0" y="496"/>
                    <a:pt x="0" y="687"/>
                  </a:cubicBezTo>
                  <a:cubicBezTo>
                    <a:pt x="0" y="889"/>
                    <a:pt x="164" y="1053"/>
                    <a:pt x="366" y="1053"/>
                  </a:cubicBezTo>
                  <a:cubicBezTo>
                    <a:pt x="568" y="1053"/>
                    <a:pt x="732" y="889"/>
                    <a:pt x="732" y="687"/>
                  </a:cubicBezTo>
                  <a:cubicBezTo>
                    <a:pt x="732" y="494"/>
                    <a:pt x="584" y="336"/>
                    <a:pt x="395" y="32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  <a:latin typeface="SVN-Agency FB" panose="02040603050506020204" pitchFamily="18" charset="0"/>
              </a:endParaRPr>
            </a:p>
          </p:txBody>
        </p:sp>
        <p:sp>
          <p:nvSpPr>
            <p:cNvPr id="35" name="Freeform 31"/>
            <p:cNvSpPr>
              <a:spLocks noEditPoints="1"/>
            </p:cNvSpPr>
            <p:nvPr/>
          </p:nvSpPr>
          <p:spPr bwMode="auto">
            <a:xfrm>
              <a:off x="5458204" y="4263119"/>
              <a:ext cx="1278621" cy="1818954"/>
            </a:xfrm>
            <a:custGeom>
              <a:avLst/>
              <a:gdLst>
                <a:gd name="T0" fmla="*/ 409 w 760"/>
                <a:gd name="T1" fmla="*/ 14 h 1081"/>
                <a:gd name="T2" fmla="*/ 409 w 760"/>
                <a:gd name="T3" fmla="*/ 335 h 1081"/>
                <a:gd name="T4" fmla="*/ 746 w 760"/>
                <a:gd name="T5" fmla="*/ 701 h 1081"/>
                <a:gd name="T6" fmla="*/ 380 w 760"/>
                <a:gd name="T7" fmla="*/ 1067 h 1081"/>
                <a:gd name="T8" fmla="*/ 14 w 760"/>
                <a:gd name="T9" fmla="*/ 701 h 1081"/>
                <a:gd name="T10" fmla="*/ 345 w 760"/>
                <a:gd name="T11" fmla="*/ 336 h 1081"/>
                <a:gd name="T12" fmla="*/ 345 w 760"/>
                <a:gd name="T13" fmla="*/ 14 h 1081"/>
                <a:gd name="T14" fmla="*/ 409 w 760"/>
                <a:gd name="T15" fmla="*/ 14 h 1081"/>
                <a:gd name="T16" fmla="*/ 423 w 760"/>
                <a:gd name="T17" fmla="*/ 0 h 1081"/>
                <a:gd name="T18" fmla="*/ 409 w 760"/>
                <a:gd name="T19" fmla="*/ 0 h 1081"/>
                <a:gd name="T20" fmla="*/ 345 w 760"/>
                <a:gd name="T21" fmla="*/ 0 h 1081"/>
                <a:gd name="T22" fmla="*/ 331 w 760"/>
                <a:gd name="T23" fmla="*/ 0 h 1081"/>
                <a:gd name="T24" fmla="*/ 331 w 760"/>
                <a:gd name="T25" fmla="*/ 14 h 1081"/>
                <a:gd name="T26" fmla="*/ 331 w 760"/>
                <a:gd name="T27" fmla="*/ 323 h 1081"/>
                <a:gd name="T28" fmla="*/ 99 w 760"/>
                <a:gd name="T29" fmla="*/ 444 h 1081"/>
                <a:gd name="T30" fmla="*/ 0 w 760"/>
                <a:gd name="T31" fmla="*/ 701 h 1081"/>
                <a:gd name="T32" fmla="*/ 111 w 760"/>
                <a:gd name="T33" fmla="*/ 969 h 1081"/>
                <a:gd name="T34" fmla="*/ 380 w 760"/>
                <a:gd name="T35" fmla="*/ 1081 h 1081"/>
                <a:gd name="T36" fmla="*/ 649 w 760"/>
                <a:gd name="T37" fmla="*/ 969 h 1081"/>
                <a:gd name="T38" fmla="*/ 760 w 760"/>
                <a:gd name="T39" fmla="*/ 701 h 1081"/>
                <a:gd name="T40" fmla="*/ 659 w 760"/>
                <a:gd name="T41" fmla="*/ 442 h 1081"/>
                <a:gd name="T42" fmla="*/ 423 w 760"/>
                <a:gd name="T43" fmla="*/ 323 h 1081"/>
                <a:gd name="T44" fmla="*/ 423 w 760"/>
                <a:gd name="T45" fmla="*/ 14 h 1081"/>
                <a:gd name="T46" fmla="*/ 423 w 760"/>
                <a:gd name="T47" fmla="*/ 0 h 10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60" h="1081">
                  <a:moveTo>
                    <a:pt x="409" y="14"/>
                  </a:moveTo>
                  <a:cubicBezTo>
                    <a:pt x="409" y="335"/>
                    <a:pt x="409" y="335"/>
                    <a:pt x="409" y="335"/>
                  </a:cubicBezTo>
                  <a:cubicBezTo>
                    <a:pt x="598" y="350"/>
                    <a:pt x="746" y="508"/>
                    <a:pt x="746" y="701"/>
                  </a:cubicBezTo>
                  <a:cubicBezTo>
                    <a:pt x="746" y="903"/>
                    <a:pt x="582" y="1067"/>
                    <a:pt x="380" y="1067"/>
                  </a:cubicBezTo>
                  <a:cubicBezTo>
                    <a:pt x="178" y="1067"/>
                    <a:pt x="14" y="903"/>
                    <a:pt x="14" y="701"/>
                  </a:cubicBezTo>
                  <a:cubicBezTo>
                    <a:pt x="14" y="510"/>
                    <a:pt x="159" y="353"/>
                    <a:pt x="345" y="336"/>
                  </a:cubicBezTo>
                  <a:cubicBezTo>
                    <a:pt x="345" y="14"/>
                    <a:pt x="345" y="14"/>
                    <a:pt x="345" y="14"/>
                  </a:cubicBezTo>
                  <a:cubicBezTo>
                    <a:pt x="409" y="14"/>
                    <a:pt x="409" y="14"/>
                    <a:pt x="409" y="14"/>
                  </a:cubicBezTo>
                  <a:moveTo>
                    <a:pt x="423" y="0"/>
                  </a:moveTo>
                  <a:cubicBezTo>
                    <a:pt x="409" y="0"/>
                    <a:pt x="409" y="0"/>
                    <a:pt x="409" y="0"/>
                  </a:cubicBezTo>
                  <a:cubicBezTo>
                    <a:pt x="345" y="0"/>
                    <a:pt x="345" y="0"/>
                    <a:pt x="345" y="0"/>
                  </a:cubicBezTo>
                  <a:cubicBezTo>
                    <a:pt x="331" y="0"/>
                    <a:pt x="331" y="0"/>
                    <a:pt x="331" y="0"/>
                  </a:cubicBezTo>
                  <a:cubicBezTo>
                    <a:pt x="331" y="14"/>
                    <a:pt x="331" y="14"/>
                    <a:pt x="331" y="14"/>
                  </a:cubicBezTo>
                  <a:cubicBezTo>
                    <a:pt x="331" y="323"/>
                    <a:pt x="331" y="323"/>
                    <a:pt x="331" y="323"/>
                  </a:cubicBezTo>
                  <a:cubicBezTo>
                    <a:pt x="242" y="335"/>
                    <a:pt x="160" y="377"/>
                    <a:pt x="99" y="444"/>
                  </a:cubicBezTo>
                  <a:cubicBezTo>
                    <a:pt x="35" y="514"/>
                    <a:pt x="0" y="605"/>
                    <a:pt x="0" y="701"/>
                  </a:cubicBezTo>
                  <a:cubicBezTo>
                    <a:pt x="0" y="802"/>
                    <a:pt x="39" y="898"/>
                    <a:pt x="111" y="969"/>
                  </a:cubicBezTo>
                  <a:cubicBezTo>
                    <a:pt x="183" y="1041"/>
                    <a:pt x="278" y="1081"/>
                    <a:pt x="380" y="1081"/>
                  </a:cubicBezTo>
                  <a:cubicBezTo>
                    <a:pt x="482" y="1081"/>
                    <a:pt x="577" y="1041"/>
                    <a:pt x="649" y="969"/>
                  </a:cubicBezTo>
                  <a:cubicBezTo>
                    <a:pt x="721" y="898"/>
                    <a:pt x="760" y="802"/>
                    <a:pt x="760" y="701"/>
                  </a:cubicBezTo>
                  <a:cubicBezTo>
                    <a:pt x="760" y="604"/>
                    <a:pt x="724" y="512"/>
                    <a:pt x="659" y="442"/>
                  </a:cubicBezTo>
                  <a:cubicBezTo>
                    <a:pt x="596" y="375"/>
                    <a:pt x="513" y="333"/>
                    <a:pt x="423" y="323"/>
                  </a:cubicBezTo>
                  <a:cubicBezTo>
                    <a:pt x="423" y="14"/>
                    <a:pt x="423" y="14"/>
                    <a:pt x="423" y="14"/>
                  </a:cubicBezTo>
                  <a:lnTo>
                    <a:pt x="423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  <a:latin typeface="SVN-Agency FB" panose="02040603050506020204" pitchFamily="18" charset="0"/>
              </a:endParaRP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6602707" y="1833836"/>
            <a:ext cx="1522023" cy="1303870"/>
            <a:chOff x="6573210" y="2209852"/>
            <a:chExt cx="1522023" cy="1303870"/>
          </a:xfrm>
        </p:grpSpPr>
        <p:sp>
          <p:nvSpPr>
            <p:cNvPr id="37" name="Freeform 32"/>
            <p:cNvSpPr>
              <a:spLocks/>
            </p:cNvSpPr>
            <p:nvPr/>
          </p:nvSpPr>
          <p:spPr bwMode="auto">
            <a:xfrm>
              <a:off x="6613608" y="2209852"/>
              <a:ext cx="1481625" cy="1263471"/>
            </a:xfrm>
            <a:custGeom>
              <a:avLst/>
              <a:gdLst>
                <a:gd name="T0" fmla="*/ 777 w 880"/>
                <a:gd name="T1" fmla="*/ 162 h 751"/>
                <a:gd name="T2" fmla="*/ 347 w 880"/>
                <a:gd name="T3" fmla="*/ 103 h 751"/>
                <a:gd name="T4" fmla="*/ 266 w 880"/>
                <a:gd name="T5" fmla="*/ 498 h 751"/>
                <a:gd name="T6" fmla="*/ 0 w 880"/>
                <a:gd name="T7" fmla="*/ 700 h 751"/>
                <a:gd name="T8" fmla="*/ 39 w 880"/>
                <a:gd name="T9" fmla="*/ 751 h 751"/>
                <a:gd name="T10" fmla="*/ 303 w 880"/>
                <a:gd name="T11" fmla="*/ 550 h 751"/>
                <a:gd name="T12" fmla="*/ 718 w 880"/>
                <a:gd name="T13" fmla="*/ 592 h 751"/>
                <a:gd name="T14" fmla="*/ 777 w 880"/>
                <a:gd name="T15" fmla="*/ 162 h 7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80" h="751">
                  <a:moveTo>
                    <a:pt x="777" y="162"/>
                  </a:moveTo>
                  <a:cubicBezTo>
                    <a:pt x="675" y="27"/>
                    <a:pt x="482" y="0"/>
                    <a:pt x="347" y="103"/>
                  </a:cubicBezTo>
                  <a:cubicBezTo>
                    <a:pt x="223" y="197"/>
                    <a:pt x="191" y="367"/>
                    <a:pt x="266" y="498"/>
                  </a:cubicBezTo>
                  <a:cubicBezTo>
                    <a:pt x="0" y="700"/>
                    <a:pt x="0" y="700"/>
                    <a:pt x="0" y="700"/>
                  </a:cubicBezTo>
                  <a:cubicBezTo>
                    <a:pt x="39" y="751"/>
                    <a:pt x="39" y="751"/>
                    <a:pt x="39" y="751"/>
                  </a:cubicBezTo>
                  <a:cubicBezTo>
                    <a:pt x="303" y="550"/>
                    <a:pt x="303" y="550"/>
                    <a:pt x="303" y="550"/>
                  </a:cubicBezTo>
                  <a:cubicBezTo>
                    <a:pt x="408" y="670"/>
                    <a:pt x="590" y="689"/>
                    <a:pt x="718" y="592"/>
                  </a:cubicBezTo>
                  <a:cubicBezTo>
                    <a:pt x="853" y="489"/>
                    <a:pt x="880" y="296"/>
                    <a:pt x="777" y="16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  <a:latin typeface="SVN-Agency FB" panose="02040603050506020204" pitchFamily="18" charset="0"/>
              </a:endParaRPr>
            </a:p>
          </p:txBody>
        </p:sp>
        <p:sp>
          <p:nvSpPr>
            <p:cNvPr id="38" name="Freeform 33"/>
            <p:cNvSpPr>
              <a:spLocks noEditPoints="1"/>
            </p:cNvSpPr>
            <p:nvPr/>
          </p:nvSpPr>
          <p:spPr bwMode="auto">
            <a:xfrm>
              <a:off x="6573210" y="2248231"/>
              <a:ext cx="1522023" cy="1265491"/>
            </a:xfrm>
            <a:custGeom>
              <a:avLst/>
              <a:gdLst>
                <a:gd name="T0" fmla="*/ 557 w 904"/>
                <a:gd name="T1" fmla="*/ 17 h 752"/>
                <a:gd name="T2" fmla="*/ 801 w 904"/>
                <a:gd name="T3" fmla="*/ 139 h 752"/>
                <a:gd name="T4" fmla="*/ 742 w 904"/>
                <a:gd name="T5" fmla="*/ 569 h 752"/>
                <a:gd name="T6" fmla="*/ 557 w 904"/>
                <a:gd name="T7" fmla="*/ 631 h 752"/>
                <a:gd name="T8" fmla="*/ 327 w 904"/>
                <a:gd name="T9" fmla="*/ 527 h 752"/>
                <a:gd name="T10" fmla="*/ 63 w 904"/>
                <a:gd name="T11" fmla="*/ 728 h 752"/>
                <a:gd name="T12" fmla="*/ 24 w 904"/>
                <a:gd name="T13" fmla="*/ 677 h 752"/>
                <a:gd name="T14" fmla="*/ 290 w 904"/>
                <a:gd name="T15" fmla="*/ 475 h 752"/>
                <a:gd name="T16" fmla="*/ 371 w 904"/>
                <a:gd name="T17" fmla="*/ 80 h 752"/>
                <a:gd name="T18" fmla="*/ 557 w 904"/>
                <a:gd name="T19" fmla="*/ 17 h 752"/>
                <a:gd name="T20" fmla="*/ 557 w 904"/>
                <a:gd name="T21" fmla="*/ 0 h 752"/>
                <a:gd name="T22" fmla="*/ 361 w 904"/>
                <a:gd name="T23" fmla="*/ 66 h 752"/>
                <a:gd name="T24" fmla="*/ 239 w 904"/>
                <a:gd name="T25" fmla="*/ 260 h 752"/>
                <a:gd name="T26" fmla="*/ 267 w 904"/>
                <a:gd name="T27" fmla="*/ 470 h 752"/>
                <a:gd name="T28" fmla="*/ 14 w 904"/>
                <a:gd name="T29" fmla="*/ 663 h 752"/>
                <a:gd name="T30" fmla="*/ 0 w 904"/>
                <a:gd name="T31" fmla="*/ 673 h 752"/>
                <a:gd name="T32" fmla="*/ 11 w 904"/>
                <a:gd name="T33" fmla="*/ 687 h 752"/>
                <a:gd name="T34" fmla="*/ 49 w 904"/>
                <a:gd name="T35" fmla="*/ 738 h 752"/>
                <a:gd name="T36" fmla="*/ 60 w 904"/>
                <a:gd name="T37" fmla="*/ 752 h 752"/>
                <a:gd name="T38" fmla="*/ 74 w 904"/>
                <a:gd name="T39" fmla="*/ 741 h 752"/>
                <a:gd name="T40" fmla="*/ 325 w 904"/>
                <a:gd name="T41" fmla="*/ 551 h 752"/>
                <a:gd name="T42" fmla="*/ 557 w 904"/>
                <a:gd name="T43" fmla="*/ 648 h 752"/>
                <a:gd name="T44" fmla="*/ 753 w 904"/>
                <a:gd name="T45" fmla="*/ 582 h 752"/>
                <a:gd name="T46" fmla="*/ 878 w 904"/>
                <a:gd name="T47" fmla="*/ 368 h 752"/>
                <a:gd name="T48" fmla="*/ 815 w 904"/>
                <a:gd name="T49" fmla="*/ 128 h 752"/>
                <a:gd name="T50" fmla="*/ 699 w 904"/>
                <a:gd name="T51" fmla="*/ 32 h 752"/>
                <a:gd name="T52" fmla="*/ 557 w 904"/>
                <a:gd name="T53" fmla="*/ 0 h 7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904" h="752">
                  <a:moveTo>
                    <a:pt x="557" y="17"/>
                  </a:moveTo>
                  <a:cubicBezTo>
                    <a:pt x="649" y="17"/>
                    <a:pt x="741" y="59"/>
                    <a:pt x="801" y="139"/>
                  </a:cubicBezTo>
                  <a:cubicBezTo>
                    <a:pt x="904" y="273"/>
                    <a:pt x="877" y="466"/>
                    <a:pt x="742" y="569"/>
                  </a:cubicBezTo>
                  <a:cubicBezTo>
                    <a:pt x="687" y="611"/>
                    <a:pt x="622" y="631"/>
                    <a:pt x="557" y="631"/>
                  </a:cubicBezTo>
                  <a:cubicBezTo>
                    <a:pt x="472" y="631"/>
                    <a:pt x="387" y="595"/>
                    <a:pt x="327" y="527"/>
                  </a:cubicBezTo>
                  <a:cubicBezTo>
                    <a:pt x="63" y="728"/>
                    <a:pt x="63" y="728"/>
                    <a:pt x="63" y="728"/>
                  </a:cubicBezTo>
                  <a:cubicBezTo>
                    <a:pt x="24" y="677"/>
                    <a:pt x="24" y="677"/>
                    <a:pt x="24" y="677"/>
                  </a:cubicBezTo>
                  <a:cubicBezTo>
                    <a:pt x="290" y="475"/>
                    <a:pt x="290" y="475"/>
                    <a:pt x="290" y="475"/>
                  </a:cubicBezTo>
                  <a:cubicBezTo>
                    <a:pt x="215" y="344"/>
                    <a:pt x="247" y="174"/>
                    <a:pt x="371" y="80"/>
                  </a:cubicBezTo>
                  <a:cubicBezTo>
                    <a:pt x="427" y="38"/>
                    <a:pt x="492" y="17"/>
                    <a:pt x="557" y="17"/>
                  </a:cubicBezTo>
                  <a:moveTo>
                    <a:pt x="557" y="0"/>
                  </a:moveTo>
                  <a:cubicBezTo>
                    <a:pt x="485" y="0"/>
                    <a:pt x="418" y="23"/>
                    <a:pt x="361" y="66"/>
                  </a:cubicBezTo>
                  <a:cubicBezTo>
                    <a:pt x="298" y="114"/>
                    <a:pt x="255" y="183"/>
                    <a:pt x="239" y="260"/>
                  </a:cubicBezTo>
                  <a:cubicBezTo>
                    <a:pt x="225" y="332"/>
                    <a:pt x="235" y="406"/>
                    <a:pt x="267" y="470"/>
                  </a:cubicBezTo>
                  <a:cubicBezTo>
                    <a:pt x="14" y="663"/>
                    <a:pt x="14" y="663"/>
                    <a:pt x="14" y="663"/>
                  </a:cubicBezTo>
                  <a:cubicBezTo>
                    <a:pt x="0" y="673"/>
                    <a:pt x="0" y="673"/>
                    <a:pt x="0" y="673"/>
                  </a:cubicBezTo>
                  <a:cubicBezTo>
                    <a:pt x="11" y="687"/>
                    <a:pt x="11" y="687"/>
                    <a:pt x="11" y="687"/>
                  </a:cubicBezTo>
                  <a:cubicBezTo>
                    <a:pt x="49" y="738"/>
                    <a:pt x="49" y="738"/>
                    <a:pt x="49" y="738"/>
                  </a:cubicBezTo>
                  <a:cubicBezTo>
                    <a:pt x="60" y="752"/>
                    <a:pt x="60" y="752"/>
                    <a:pt x="60" y="752"/>
                  </a:cubicBezTo>
                  <a:cubicBezTo>
                    <a:pt x="74" y="741"/>
                    <a:pt x="74" y="741"/>
                    <a:pt x="74" y="741"/>
                  </a:cubicBezTo>
                  <a:cubicBezTo>
                    <a:pt x="325" y="551"/>
                    <a:pt x="325" y="551"/>
                    <a:pt x="325" y="551"/>
                  </a:cubicBezTo>
                  <a:cubicBezTo>
                    <a:pt x="386" y="613"/>
                    <a:pt x="469" y="648"/>
                    <a:pt x="557" y="648"/>
                  </a:cubicBezTo>
                  <a:cubicBezTo>
                    <a:pt x="628" y="648"/>
                    <a:pt x="696" y="626"/>
                    <a:pt x="753" y="582"/>
                  </a:cubicBezTo>
                  <a:cubicBezTo>
                    <a:pt x="822" y="530"/>
                    <a:pt x="866" y="454"/>
                    <a:pt x="878" y="368"/>
                  </a:cubicBezTo>
                  <a:cubicBezTo>
                    <a:pt x="890" y="282"/>
                    <a:pt x="867" y="197"/>
                    <a:pt x="815" y="128"/>
                  </a:cubicBezTo>
                  <a:cubicBezTo>
                    <a:pt x="784" y="87"/>
                    <a:pt x="745" y="55"/>
                    <a:pt x="699" y="32"/>
                  </a:cubicBezTo>
                  <a:cubicBezTo>
                    <a:pt x="655" y="11"/>
                    <a:pt x="606" y="0"/>
                    <a:pt x="557" y="0"/>
                  </a:cubicBez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  <a:latin typeface="SVN-Agency FB" panose="02040603050506020204" pitchFamily="18" charset="0"/>
              </a:endParaRP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4126263" y="3666930"/>
            <a:ext cx="1741186" cy="1512933"/>
            <a:chOff x="4096766" y="4042946"/>
            <a:chExt cx="1741186" cy="1512933"/>
          </a:xfrm>
        </p:grpSpPr>
        <p:sp>
          <p:nvSpPr>
            <p:cNvPr id="40" name="Freeform 34"/>
            <p:cNvSpPr>
              <a:spLocks/>
            </p:cNvSpPr>
            <p:nvPr/>
          </p:nvSpPr>
          <p:spPr bwMode="auto">
            <a:xfrm>
              <a:off x="4122015" y="4076274"/>
              <a:ext cx="1682608" cy="1479605"/>
            </a:xfrm>
            <a:custGeom>
              <a:avLst/>
              <a:gdLst>
                <a:gd name="T0" fmla="*/ 1000 w 1000"/>
                <a:gd name="T1" fmla="*/ 51 h 879"/>
                <a:gd name="T2" fmla="*/ 962 w 1000"/>
                <a:gd name="T3" fmla="*/ 0 h 879"/>
                <a:gd name="T4" fmla="*/ 511 w 1000"/>
                <a:gd name="T5" fmla="*/ 342 h 879"/>
                <a:gd name="T6" fmla="*/ 150 w 1000"/>
                <a:gd name="T7" fmla="*/ 329 h 879"/>
                <a:gd name="T8" fmla="*/ 95 w 1000"/>
                <a:gd name="T9" fmla="*/ 729 h 879"/>
                <a:gd name="T10" fmla="*/ 495 w 1000"/>
                <a:gd name="T11" fmla="*/ 783 h 879"/>
                <a:gd name="T12" fmla="*/ 554 w 1000"/>
                <a:gd name="T13" fmla="*/ 389 h 879"/>
                <a:gd name="T14" fmla="*/ 1000 w 1000"/>
                <a:gd name="T15" fmla="*/ 51 h 8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00" h="879">
                  <a:moveTo>
                    <a:pt x="1000" y="51"/>
                  </a:moveTo>
                  <a:cubicBezTo>
                    <a:pt x="962" y="0"/>
                    <a:pt x="962" y="0"/>
                    <a:pt x="962" y="0"/>
                  </a:cubicBezTo>
                  <a:cubicBezTo>
                    <a:pt x="511" y="342"/>
                    <a:pt x="511" y="342"/>
                    <a:pt x="511" y="342"/>
                  </a:cubicBezTo>
                  <a:cubicBezTo>
                    <a:pt x="411" y="254"/>
                    <a:pt x="260" y="245"/>
                    <a:pt x="150" y="329"/>
                  </a:cubicBezTo>
                  <a:cubicBezTo>
                    <a:pt x="25" y="424"/>
                    <a:pt x="0" y="603"/>
                    <a:pt x="95" y="729"/>
                  </a:cubicBezTo>
                  <a:cubicBezTo>
                    <a:pt x="191" y="854"/>
                    <a:pt x="370" y="879"/>
                    <a:pt x="495" y="783"/>
                  </a:cubicBezTo>
                  <a:cubicBezTo>
                    <a:pt x="619" y="689"/>
                    <a:pt x="645" y="515"/>
                    <a:pt x="554" y="389"/>
                  </a:cubicBezTo>
                  <a:lnTo>
                    <a:pt x="1000" y="5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  <a:latin typeface="SVN-Agency FB" panose="02040603050506020204" pitchFamily="18" charset="0"/>
              </a:endParaRPr>
            </a:p>
          </p:txBody>
        </p:sp>
        <p:sp>
          <p:nvSpPr>
            <p:cNvPr id="41" name="Freeform 35"/>
            <p:cNvSpPr>
              <a:spLocks noEditPoints="1"/>
            </p:cNvSpPr>
            <p:nvPr/>
          </p:nvSpPr>
          <p:spPr bwMode="auto">
            <a:xfrm>
              <a:off x="4096766" y="4042946"/>
              <a:ext cx="1741186" cy="1472534"/>
            </a:xfrm>
            <a:custGeom>
              <a:avLst/>
              <a:gdLst>
                <a:gd name="T0" fmla="*/ 977 w 1035"/>
                <a:gd name="T1" fmla="*/ 20 h 875"/>
                <a:gd name="T2" fmla="*/ 1015 w 1035"/>
                <a:gd name="T3" fmla="*/ 71 h 875"/>
                <a:gd name="T4" fmla="*/ 569 w 1035"/>
                <a:gd name="T5" fmla="*/ 409 h 875"/>
                <a:gd name="T6" fmla="*/ 510 w 1035"/>
                <a:gd name="T7" fmla="*/ 803 h 875"/>
                <a:gd name="T8" fmla="*/ 338 w 1035"/>
                <a:gd name="T9" fmla="*/ 861 h 875"/>
                <a:gd name="T10" fmla="*/ 110 w 1035"/>
                <a:gd name="T11" fmla="*/ 749 h 875"/>
                <a:gd name="T12" fmla="*/ 165 w 1035"/>
                <a:gd name="T13" fmla="*/ 349 h 875"/>
                <a:gd name="T14" fmla="*/ 337 w 1035"/>
                <a:gd name="T15" fmla="*/ 291 h 875"/>
                <a:gd name="T16" fmla="*/ 526 w 1035"/>
                <a:gd name="T17" fmla="*/ 362 h 875"/>
                <a:gd name="T18" fmla="*/ 977 w 1035"/>
                <a:gd name="T19" fmla="*/ 20 h 875"/>
                <a:gd name="T20" fmla="*/ 979 w 1035"/>
                <a:gd name="T21" fmla="*/ 0 h 875"/>
                <a:gd name="T22" fmla="*/ 968 w 1035"/>
                <a:gd name="T23" fmla="*/ 9 h 875"/>
                <a:gd name="T24" fmla="*/ 527 w 1035"/>
                <a:gd name="T25" fmla="*/ 344 h 875"/>
                <a:gd name="T26" fmla="*/ 337 w 1035"/>
                <a:gd name="T27" fmla="*/ 277 h 875"/>
                <a:gd name="T28" fmla="*/ 157 w 1035"/>
                <a:gd name="T29" fmla="*/ 338 h 875"/>
                <a:gd name="T30" fmla="*/ 99 w 1035"/>
                <a:gd name="T31" fmla="*/ 757 h 875"/>
                <a:gd name="T32" fmla="*/ 207 w 1035"/>
                <a:gd name="T33" fmla="*/ 845 h 875"/>
                <a:gd name="T34" fmla="*/ 338 w 1035"/>
                <a:gd name="T35" fmla="*/ 875 h 875"/>
                <a:gd name="T36" fmla="*/ 519 w 1035"/>
                <a:gd name="T37" fmla="*/ 814 h 875"/>
                <a:gd name="T38" fmla="*/ 634 w 1035"/>
                <a:gd name="T39" fmla="*/ 620 h 875"/>
                <a:gd name="T40" fmla="*/ 588 w 1035"/>
                <a:gd name="T41" fmla="*/ 412 h 875"/>
                <a:gd name="T42" fmla="*/ 1024 w 1035"/>
                <a:gd name="T43" fmla="*/ 82 h 875"/>
                <a:gd name="T44" fmla="*/ 1035 w 1035"/>
                <a:gd name="T45" fmla="*/ 73 h 875"/>
                <a:gd name="T46" fmla="*/ 1026 w 1035"/>
                <a:gd name="T47" fmla="*/ 62 h 875"/>
                <a:gd name="T48" fmla="*/ 988 w 1035"/>
                <a:gd name="T49" fmla="*/ 11 h 875"/>
                <a:gd name="T50" fmla="*/ 979 w 1035"/>
                <a:gd name="T51" fmla="*/ 0 h 8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035" h="875">
                  <a:moveTo>
                    <a:pt x="977" y="20"/>
                  </a:moveTo>
                  <a:cubicBezTo>
                    <a:pt x="1015" y="71"/>
                    <a:pt x="1015" y="71"/>
                    <a:pt x="1015" y="71"/>
                  </a:cubicBezTo>
                  <a:cubicBezTo>
                    <a:pt x="569" y="409"/>
                    <a:pt x="569" y="409"/>
                    <a:pt x="569" y="409"/>
                  </a:cubicBezTo>
                  <a:cubicBezTo>
                    <a:pt x="660" y="535"/>
                    <a:pt x="634" y="709"/>
                    <a:pt x="510" y="803"/>
                  </a:cubicBezTo>
                  <a:cubicBezTo>
                    <a:pt x="459" y="843"/>
                    <a:pt x="398" y="861"/>
                    <a:pt x="338" y="861"/>
                  </a:cubicBezTo>
                  <a:cubicBezTo>
                    <a:pt x="252" y="861"/>
                    <a:pt x="167" y="823"/>
                    <a:pt x="110" y="749"/>
                  </a:cubicBezTo>
                  <a:cubicBezTo>
                    <a:pt x="15" y="623"/>
                    <a:pt x="40" y="444"/>
                    <a:pt x="165" y="349"/>
                  </a:cubicBezTo>
                  <a:cubicBezTo>
                    <a:pt x="217" y="310"/>
                    <a:pt x="277" y="291"/>
                    <a:pt x="337" y="291"/>
                  </a:cubicBezTo>
                  <a:cubicBezTo>
                    <a:pt x="406" y="291"/>
                    <a:pt x="473" y="315"/>
                    <a:pt x="526" y="362"/>
                  </a:cubicBezTo>
                  <a:cubicBezTo>
                    <a:pt x="977" y="20"/>
                    <a:pt x="977" y="20"/>
                    <a:pt x="977" y="20"/>
                  </a:cubicBezTo>
                  <a:moveTo>
                    <a:pt x="979" y="0"/>
                  </a:moveTo>
                  <a:cubicBezTo>
                    <a:pt x="968" y="9"/>
                    <a:pt x="968" y="9"/>
                    <a:pt x="968" y="9"/>
                  </a:cubicBezTo>
                  <a:cubicBezTo>
                    <a:pt x="527" y="344"/>
                    <a:pt x="527" y="344"/>
                    <a:pt x="527" y="344"/>
                  </a:cubicBezTo>
                  <a:cubicBezTo>
                    <a:pt x="474" y="301"/>
                    <a:pt x="407" y="277"/>
                    <a:pt x="337" y="277"/>
                  </a:cubicBezTo>
                  <a:cubicBezTo>
                    <a:pt x="272" y="277"/>
                    <a:pt x="209" y="298"/>
                    <a:pt x="157" y="338"/>
                  </a:cubicBezTo>
                  <a:cubicBezTo>
                    <a:pt x="25" y="438"/>
                    <a:pt x="0" y="626"/>
                    <a:pt x="99" y="757"/>
                  </a:cubicBezTo>
                  <a:cubicBezTo>
                    <a:pt x="128" y="795"/>
                    <a:pt x="164" y="825"/>
                    <a:pt x="207" y="845"/>
                  </a:cubicBezTo>
                  <a:cubicBezTo>
                    <a:pt x="247" y="865"/>
                    <a:pt x="293" y="875"/>
                    <a:pt x="338" y="875"/>
                  </a:cubicBezTo>
                  <a:cubicBezTo>
                    <a:pt x="404" y="875"/>
                    <a:pt x="466" y="854"/>
                    <a:pt x="519" y="814"/>
                  </a:cubicBezTo>
                  <a:cubicBezTo>
                    <a:pt x="581" y="767"/>
                    <a:pt x="622" y="698"/>
                    <a:pt x="634" y="620"/>
                  </a:cubicBezTo>
                  <a:cubicBezTo>
                    <a:pt x="645" y="547"/>
                    <a:pt x="628" y="474"/>
                    <a:pt x="588" y="412"/>
                  </a:cubicBezTo>
                  <a:cubicBezTo>
                    <a:pt x="1024" y="82"/>
                    <a:pt x="1024" y="82"/>
                    <a:pt x="1024" y="82"/>
                  </a:cubicBezTo>
                  <a:cubicBezTo>
                    <a:pt x="1035" y="73"/>
                    <a:pt x="1035" y="73"/>
                    <a:pt x="1035" y="73"/>
                  </a:cubicBezTo>
                  <a:cubicBezTo>
                    <a:pt x="1026" y="62"/>
                    <a:pt x="1026" y="62"/>
                    <a:pt x="1026" y="62"/>
                  </a:cubicBezTo>
                  <a:cubicBezTo>
                    <a:pt x="988" y="11"/>
                    <a:pt x="988" y="11"/>
                    <a:pt x="988" y="11"/>
                  </a:cubicBezTo>
                  <a:lnTo>
                    <a:pt x="979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  <a:latin typeface="SVN-Agency FB" panose="02040603050506020204" pitchFamily="18" charset="0"/>
              </a:endParaRPr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6680474" y="3745707"/>
            <a:ext cx="1437186" cy="1056427"/>
            <a:chOff x="6650977" y="4121723"/>
            <a:chExt cx="1437186" cy="1056427"/>
          </a:xfrm>
        </p:grpSpPr>
        <p:sp>
          <p:nvSpPr>
            <p:cNvPr id="43" name="Freeform 36"/>
            <p:cNvSpPr>
              <a:spLocks/>
            </p:cNvSpPr>
            <p:nvPr/>
          </p:nvSpPr>
          <p:spPr bwMode="auto">
            <a:xfrm>
              <a:off x="6683296" y="4154042"/>
              <a:ext cx="1378608" cy="1024108"/>
            </a:xfrm>
            <a:custGeom>
              <a:avLst/>
              <a:gdLst>
                <a:gd name="T0" fmla="*/ 663 w 819"/>
                <a:gd name="T1" fmla="*/ 119 h 609"/>
                <a:gd name="T2" fmla="*/ 345 w 819"/>
                <a:gd name="T3" fmla="*/ 183 h 609"/>
                <a:gd name="T4" fmla="*/ 32 w 819"/>
                <a:gd name="T5" fmla="*/ 0 h 609"/>
                <a:gd name="T6" fmla="*/ 0 w 819"/>
                <a:gd name="T7" fmla="*/ 56 h 609"/>
                <a:gd name="T8" fmla="*/ 314 w 819"/>
                <a:gd name="T9" fmla="*/ 238 h 609"/>
                <a:gd name="T10" fmla="*/ 417 w 819"/>
                <a:gd name="T11" fmla="*/ 541 h 609"/>
                <a:gd name="T12" fmla="*/ 751 w 819"/>
                <a:gd name="T13" fmla="*/ 453 h 609"/>
                <a:gd name="T14" fmla="*/ 663 w 819"/>
                <a:gd name="T15" fmla="*/ 119 h 6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19" h="609">
                  <a:moveTo>
                    <a:pt x="663" y="119"/>
                  </a:moveTo>
                  <a:cubicBezTo>
                    <a:pt x="555" y="56"/>
                    <a:pt x="418" y="85"/>
                    <a:pt x="345" y="183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314" y="238"/>
                    <a:pt x="314" y="238"/>
                    <a:pt x="314" y="238"/>
                  </a:cubicBezTo>
                  <a:cubicBezTo>
                    <a:pt x="269" y="349"/>
                    <a:pt x="311" y="479"/>
                    <a:pt x="417" y="541"/>
                  </a:cubicBezTo>
                  <a:cubicBezTo>
                    <a:pt x="534" y="609"/>
                    <a:pt x="683" y="569"/>
                    <a:pt x="751" y="453"/>
                  </a:cubicBezTo>
                  <a:cubicBezTo>
                    <a:pt x="819" y="336"/>
                    <a:pt x="779" y="187"/>
                    <a:pt x="663" y="1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  <a:latin typeface="SVN-Agency FB" panose="02040603050506020204" pitchFamily="18" charset="0"/>
              </a:endParaRPr>
            </a:p>
          </p:txBody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6650977" y="4121723"/>
              <a:ext cx="1437186" cy="1021079"/>
            </a:xfrm>
            <a:custGeom>
              <a:avLst/>
              <a:gdLst>
                <a:gd name="T0" fmla="*/ 51 w 854"/>
                <a:gd name="T1" fmla="*/ 19 h 607"/>
                <a:gd name="T2" fmla="*/ 364 w 854"/>
                <a:gd name="T3" fmla="*/ 202 h 607"/>
                <a:gd name="T4" fmla="*/ 559 w 854"/>
                <a:gd name="T5" fmla="*/ 104 h 607"/>
                <a:gd name="T6" fmla="*/ 682 w 854"/>
                <a:gd name="T7" fmla="*/ 138 h 607"/>
                <a:gd name="T8" fmla="*/ 770 w 854"/>
                <a:gd name="T9" fmla="*/ 472 h 607"/>
                <a:gd name="T10" fmla="*/ 559 w 854"/>
                <a:gd name="T11" fmla="*/ 593 h 607"/>
                <a:gd name="T12" fmla="*/ 436 w 854"/>
                <a:gd name="T13" fmla="*/ 560 h 607"/>
                <a:gd name="T14" fmla="*/ 333 w 854"/>
                <a:gd name="T15" fmla="*/ 257 h 607"/>
                <a:gd name="T16" fmla="*/ 19 w 854"/>
                <a:gd name="T17" fmla="*/ 75 h 607"/>
                <a:gd name="T18" fmla="*/ 51 w 854"/>
                <a:gd name="T19" fmla="*/ 19 h 607"/>
                <a:gd name="T20" fmla="*/ 46 w 854"/>
                <a:gd name="T21" fmla="*/ 0 h 607"/>
                <a:gd name="T22" fmla="*/ 39 w 854"/>
                <a:gd name="T23" fmla="*/ 12 h 607"/>
                <a:gd name="T24" fmla="*/ 7 w 854"/>
                <a:gd name="T25" fmla="*/ 68 h 607"/>
                <a:gd name="T26" fmla="*/ 0 w 854"/>
                <a:gd name="T27" fmla="*/ 80 h 607"/>
                <a:gd name="T28" fmla="*/ 12 w 854"/>
                <a:gd name="T29" fmla="*/ 87 h 607"/>
                <a:gd name="T30" fmla="*/ 315 w 854"/>
                <a:gd name="T31" fmla="*/ 263 h 607"/>
                <a:gd name="T32" fmla="*/ 314 w 854"/>
                <a:gd name="T33" fmla="*/ 431 h 607"/>
                <a:gd name="T34" fmla="*/ 429 w 854"/>
                <a:gd name="T35" fmla="*/ 572 h 607"/>
                <a:gd name="T36" fmla="*/ 559 w 854"/>
                <a:gd name="T37" fmla="*/ 607 h 607"/>
                <a:gd name="T38" fmla="*/ 686 w 854"/>
                <a:gd name="T39" fmla="*/ 574 h 607"/>
                <a:gd name="T40" fmla="*/ 782 w 854"/>
                <a:gd name="T41" fmla="*/ 479 h 607"/>
                <a:gd name="T42" fmla="*/ 689 w 854"/>
                <a:gd name="T43" fmla="*/ 126 h 607"/>
                <a:gd name="T44" fmla="*/ 559 w 854"/>
                <a:gd name="T45" fmla="*/ 91 h 607"/>
                <a:gd name="T46" fmla="*/ 361 w 854"/>
                <a:gd name="T47" fmla="*/ 184 h 607"/>
                <a:gd name="T48" fmla="*/ 58 w 854"/>
                <a:gd name="T49" fmla="*/ 7 h 607"/>
                <a:gd name="T50" fmla="*/ 46 w 854"/>
                <a:gd name="T51" fmla="*/ 0 h 6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854" h="607">
                  <a:moveTo>
                    <a:pt x="51" y="19"/>
                  </a:moveTo>
                  <a:cubicBezTo>
                    <a:pt x="364" y="202"/>
                    <a:pt x="364" y="202"/>
                    <a:pt x="364" y="202"/>
                  </a:cubicBezTo>
                  <a:cubicBezTo>
                    <a:pt x="411" y="139"/>
                    <a:pt x="484" y="104"/>
                    <a:pt x="559" y="104"/>
                  </a:cubicBezTo>
                  <a:cubicBezTo>
                    <a:pt x="601" y="104"/>
                    <a:pt x="643" y="115"/>
                    <a:pt x="682" y="138"/>
                  </a:cubicBezTo>
                  <a:cubicBezTo>
                    <a:pt x="798" y="206"/>
                    <a:pt x="838" y="355"/>
                    <a:pt x="770" y="472"/>
                  </a:cubicBezTo>
                  <a:cubicBezTo>
                    <a:pt x="725" y="550"/>
                    <a:pt x="643" y="593"/>
                    <a:pt x="559" y="593"/>
                  </a:cubicBezTo>
                  <a:cubicBezTo>
                    <a:pt x="517" y="593"/>
                    <a:pt x="475" y="582"/>
                    <a:pt x="436" y="560"/>
                  </a:cubicBezTo>
                  <a:cubicBezTo>
                    <a:pt x="330" y="498"/>
                    <a:pt x="288" y="368"/>
                    <a:pt x="333" y="257"/>
                  </a:cubicBezTo>
                  <a:cubicBezTo>
                    <a:pt x="19" y="75"/>
                    <a:pt x="19" y="75"/>
                    <a:pt x="19" y="75"/>
                  </a:cubicBezTo>
                  <a:cubicBezTo>
                    <a:pt x="51" y="19"/>
                    <a:pt x="51" y="19"/>
                    <a:pt x="51" y="19"/>
                  </a:cubicBezTo>
                  <a:moveTo>
                    <a:pt x="46" y="0"/>
                  </a:moveTo>
                  <a:cubicBezTo>
                    <a:pt x="39" y="12"/>
                    <a:pt x="39" y="12"/>
                    <a:pt x="39" y="12"/>
                  </a:cubicBezTo>
                  <a:cubicBezTo>
                    <a:pt x="7" y="68"/>
                    <a:pt x="7" y="68"/>
                    <a:pt x="7" y="68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12" y="87"/>
                    <a:pt x="12" y="87"/>
                    <a:pt x="12" y="87"/>
                  </a:cubicBezTo>
                  <a:cubicBezTo>
                    <a:pt x="315" y="263"/>
                    <a:pt x="315" y="263"/>
                    <a:pt x="315" y="263"/>
                  </a:cubicBezTo>
                  <a:cubicBezTo>
                    <a:pt x="296" y="317"/>
                    <a:pt x="296" y="377"/>
                    <a:pt x="314" y="431"/>
                  </a:cubicBezTo>
                  <a:cubicBezTo>
                    <a:pt x="334" y="490"/>
                    <a:pt x="375" y="540"/>
                    <a:pt x="429" y="572"/>
                  </a:cubicBezTo>
                  <a:cubicBezTo>
                    <a:pt x="469" y="595"/>
                    <a:pt x="513" y="607"/>
                    <a:pt x="559" y="607"/>
                  </a:cubicBezTo>
                  <a:cubicBezTo>
                    <a:pt x="603" y="607"/>
                    <a:pt x="647" y="595"/>
                    <a:pt x="686" y="574"/>
                  </a:cubicBezTo>
                  <a:cubicBezTo>
                    <a:pt x="726" y="551"/>
                    <a:pt x="759" y="518"/>
                    <a:pt x="782" y="479"/>
                  </a:cubicBezTo>
                  <a:cubicBezTo>
                    <a:pt x="854" y="356"/>
                    <a:pt x="812" y="197"/>
                    <a:pt x="689" y="126"/>
                  </a:cubicBezTo>
                  <a:cubicBezTo>
                    <a:pt x="649" y="103"/>
                    <a:pt x="605" y="91"/>
                    <a:pt x="559" y="91"/>
                  </a:cubicBezTo>
                  <a:cubicBezTo>
                    <a:pt x="483" y="91"/>
                    <a:pt x="409" y="125"/>
                    <a:pt x="361" y="184"/>
                  </a:cubicBezTo>
                  <a:cubicBezTo>
                    <a:pt x="58" y="7"/>
                    <a:pt x="58" y="7"/>
                    <a:pt x="58" y="7"/>
                  </a:cubicBezTo>
                  <a:lnTo>
                    <a:pt x="46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  <a:latin typeface="SVN-Agency FB" panose="02040603050506020204" pitchFamily="18" charset="0"/>
              </a:endParaRPr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4255539" y="2129757"/>
            <a:ext cx="1487684" cy="1123086"/>
            <a:chOff x="4226042" y="2505773"/>
            <a:chExt cx="1487684" cy="1123086"/>
          </a:xfrm>
        </p:grpSpPr>
        <p:sp>
          <p:nvSpPr>
            <p:cNvPr id="46" name="Freeform 38"/>
            <p:cNvSpPr>
              <a:spLocks/>
            </p:cNvSpPr>
            <p:nvPr/>
          </p:nvSpPr>
          <p:spPr bwMode="auto">
            <a:xfrm>
              <a:off x="4226042" y="2505773"/>
              <a:ext cx="1455365" cy="1090766"/>
            </a:xfrm>
            <a:custGeom>
              <a:avLst/>
              <a:gdLst>
                <a:gd name="T0" fmla="*/ 865 w 865"/>
                <a:gd name="T1" fmla="*/ 593 h 648"/>
                <a:gd name="T2" fmla="*/ 570 w 865"/>
                <a:gd name="T3" fmla="*/ 421 h 648"/>
                <a:gd name="T4" fmla="*/ 454 w 865"/>
                <a:gd name="T5" fmla="*/ 76 h 648"/>
                <a:gd name="T6" fmla="*/ 76 w 865"/>
                <a:gd name="T7" fmla="*/ 176 h 648"/>
                <a:gd name="T8" fmla="*/ 176 w 865"/>
                <a:gd name="T9" fmla="*/ 554 h 648"/>
                <a:gd name="T10" fmla="*/ 539 w 865"/>
                <a:gd name="T11" fmla="*/ 477 h 648"/>
                <a:gd name="T12" fmla="*/ 833 w 865"/>
                <a:gd name="T13" fmla="*/ 648 h 648"/>
                <a:gd name="T14" fmla="*/ 865 w 865"/>
                <a:gd name="T15" fmla="*/ 593 h 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65" h="648">
                  <a:moveTo>
                    <a:pt x="865" y="593"/>
                  </a:moveTo>
                  <a:cubicBezTo>
                    <a:pt x="570" y="421"/>
                    <a:pt x="570" y="421"/>
                    <a:pt x="570" y="421"/>
                  </a:cubicBezTo>
                  <a:cubicBezTo>
                    <a:pt x="623" y="295"/>
                    <a:pt x="575" y="147"/>
                    <a:pt x="454" y="76"/>
                  </a:cubicBezTo>
                  <a:cubicBezTo>
                    <a:pt x="322" y="0"/>
                    <a:pt x="153" y="44"/>
                    <a:pt x="76" y="176"/>
                  </a:cubicBezTo>
                  <a:cubicBezTo>
                    <a:pt x="0" y="308"/>
                    <a:pt x="44" y="477"/>
                    <a:pt x="176" y="554"/>
                  </a:cubicBezTo>
                  <a:cubicBezTo>
                    <a:pt x="300" y="626"/>
                    <a:pt x="457" y="591"/>
                    <a:pt x="539" y="477"/>
                  </a:cubicBezTo>
                  <a:cubicBezTo>
                    <a:pt x="833" y="648"/>
                    <a:pt x="833" y="648"/>
                    <a:pt x="833" y="648"/>
                  </a:cubicBezTo>
                  <a:lnTo>
                    <a:pt x="865" y="593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  <a:latin typeface="SVN-Agency FB" panose="02040603050506020204" pitchFamily="18" charset="0"/>
              </a:endParaRPr>
            </a:p>
          </p:txBody>
        </p:sp>
        <p:sp>
          <p:nvSpPr>
            <p:cNvPr id="47" name="Freeform 39"/>
            <p:cNvSpPr>
              <a:spLocks noEditPoints="1"/>
            </p:cNvSpPr>
            <p:nvPr/>
          </p:nvSpPr>
          <p:spPr bwMode="auto">
            <a:xfrm>
              <a:off x="4226042" y="2548192"/>
              <a:ext cx="1487684" cy="1080667"/>
            </a:xfrm>
            <a:custGeom>
              <a:avLst/>
              <a:gdLst>
                <a:gd name="T0" fmla="*/ 316 w 884"/>
                <a:gd name="T1" fmla="*/ 14 h 642"/>
                <a:gd name="T2" fmla="*/ 454 w 884"/>
                <a:gd name="T3" fmla="*/ 51 h 642"/>
                <a:gd name="T4" fmla="*/ 570 w 884"/>
                <a:gd name="T5" fmla="*/ 396 h 642"/>
                <a:gd name="T6" fmla="*/ 865 w 884"/>
                <a:gd name="T7" fmla="*/ 568 h 642"/>
                <a:gd name="T8" fmla="*/ 833 w 884"/>
                <a:gd name="T9" fmla="*/ 623 h 642"/>
                <a:gd name="T10" fmla="*/ 539 w 884"/>
                <a:gd name="T11" fmla="*/ 452 h 642"/>
                <a:gd name="T12" fmla="*/ 315 w 884"/>
                <a:gd name="T13" fmla="*/ 567 h 642"/>
                <a:gd name="T14" fmla="*/ 176 w 884"/>
                <a:gd name="T15" fmla="*/ 529 h 642"/>
                <a:gd name="T16" fmla="*/ 76 w 884"/>
                <a:gd name="T17" fmla="*/ 151 h 642"/>
                <a:gd name="T18" fmla="*/ 316 w 884"/>
                <a:gd name="T19" fmla="*/ 14 h 642"/>
                <a:gd name="T20" fmla="*/ 316 w 884"/>
                <a:gd name="T21" fmla="*/ 0 h 642"/>
                <a:gd name="T22" fmla="*/ 173 w 884"/>
                <a:gd name="T23" fmla="*/ 37 h 642"/>
                <a:gd name="T24" fmla="*/ 65 w 884"/>
                <a:gd name="T25" fmla="*/ 144 h 642"/>
                <a:gd name="T26" fmla="*/ 35 w 884"/>
                <a:gd name="T27" fmla="*/ 364 h 642"/>
                <a:gd name="T28" fmla="*/ 169 w 884"/>
                <a:gd name="T29" fmla="*/ 541 h 642"/>
                <a:gd name="T30" fmla="*/ 315 w 884"/>
                <a:gd name="T31" fmla="*/ 581 h 642"/>
                <a:gd name="T32" fmla="*/ 543 w 884"/>
                <a:gd name="T33" fmla="*/ 470 h 642"/>
                <a:gd name="T34" fmla="*/ 826 w 884"/>
                <a:gd name="T35" fmla="*/ 635 h 642"/>
                <a:gd name="T36" fmla="*/ 838 w 884"/>
                <a:gd name="T37" fmla="*/ 642 h 642"/>
                <a:gd name="T38" fmla="*/ 845 w 884"/>
                <a:gd name="T39" fmla="*/ 630 h 642"/>
                <a:gd name="T40" fmla="*/ 877 w 884"/>
                <a:gd name="T41" fmla="*/ 575 h 642"/>
                <a:gd name="T42" fmla="*/ 884 w 884"/>
                <a:gd name="T43" fmla="*/ 563 h 642"/>
                <a:gd name="T44" fmla="*/ 872 w 884"/>
                <a:gd name="T45" fmla="*/ 556 h 642"/>
                <a:gd name="T46" fmla="*/ 588 w 884"/>
                <a:gd name="T47" fmla="*/ 390 h 642"/>
                <a:gd name="T48" fmla="*/ 591 w 884"/>
                <a:gd name="T49" fmla="*/ 199 h 642"/>
                <a:gd name="T50" fmla="*/ 461 w 884"/>
                <a:gd name="T51" fmla="*/ 40 h 642"/>
                <a:gd name="T52" fmla="*/ 316 w 884"/>
                <a:gd name="T53" fmla="*/ 0 h 6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884" h="642">
                  <a:moveTo>
                    <a:pt x="316" y="14"/>
                  </a:moveTo>
                  <a:cubicBezTo>
                    <a:pt x="363" y="14"/>
                    <a:pt x="411" y="26"/>
                    <a:pt x="454" y="51"/>
                  </a:cubicBezTo>
                  <a:cubicBezTo>
                    <a:pt x="575" y="122"/>
                    <a:pt x="623" y="270"/>
                    <a:pt x="570" y="396"/>
                  </a:cubicBezTo>
                  <a:cubicBezTo>
                    <a:pt x="865" y="568"/>
                    <a:pt x="865" y="568"/>
                    <a:pt x="865" y="568"/>
                  </a:cubicBezTo>
                  <a:cubicBezTo>
                    <a:pt x="833" y="623"/>
                    <a:pt x="833" y="623"/>
                    <a:pt x="833" y="623"/>
                  </a:cubicBezTo>
                  <a:cubicBezTo>
                    <a:pt x="539" y="452"/>
                    <a:pt x="539" y="452"/>
                    <a:pt x="539" y="452"/>
                  </a:cubicBezTo>
                  <a:cubicBezTo>
                    <a:pt x="486" y="526"/>
                    <a:pt x="402" y="567"/>
                    <a:pt x="315" y="567"/>
                  </a:cubicBezTo>
                  <a:cubicBezTo>
                    <a:pt x="268" y="567"/>
                    <a:pt x="220" y="555"/>
                    <a:pt x="176" y="529"/>
                  </a:cubicBezTo>
                  <a:cubicBezTo>
                    <a:pt x="44" y="452"/>
                    <a:pt x="0" y="283"/>
                    <a:pt x="76" y="151"/>
                  </a:cubicBezTo>
                  <a:cubicBezTo>
                    <a:pt x="128" y="63"/>
                    <a:pt x="220" y="14"/>
                    <a:pt x="316" y="14"/>
                  </a:cubicBezTo>
                  <a:moveTo>
                    <a:pt x="316" y="0"/>
                  </a:moveTo>
                  <a:cubicBezTo>
                    <a:pt x="266" y="0"/>
                    <a:pt x="216" y="13"/>
                    <a:pt x="173" y="37"/>
                  </a:cubicBezTo>
                  <a:cubicBezTo>
                    <a:pt x="128" y="63"/>
                    <a:pt x="91" y="100"/>
                    <a:pt x="65" y="144"/>
                  </a:cubicBezTo>
                  <a:cubicBezTo>
                    <a:pt x="26" y="211"/>
                    <a:pt x="15" y="289"/>
                    <a:pt x="35" y="364"/>
                  </a:cubicBezTo>
                  <a:cubicBezTo>
                    <a:pt x="55" y="439"/>
                    <a:pt x="102" y="502"/>
                    <a:pt x="169" y="541"/>
                  </a:cubicBezTo>
                  <a:cubicBezTo>
                    <a:pt x="214" y="567"/>
                    <a:pt x="264" y="581"/>
                    <a:pt x="315" y="581"/>
                  </a:cubicBezTo>
                  <a:cubicBezTo>
                    <a:pt x="404" y="581"/>
                    <a:pt x="488" y="540"/>
                    <a:pt x="543" y="470"/>
                  </a:cubicBezTo>
                  <a:cubicBezTo>
                    <a:pt x="826" y="635"/>
                    <a:pt x="826" y="635"/>
                    <a:pt x="826" y="635"/>
                  </a:cubicBezTo>
                  <a:cubicBezTo>
                    <a:pt x="838" y="642"/>
                    <a:pt x="838" y="642"/>
                    <a:pt x="838" y="642"/>
                  </a:cubicBezTo>
                  <a:cubicBezTo>
                    <a:pt x="845" y="630"/>
                    <a:pt x="845" y="630"/>
                    <a:pt x="845" y="630"/>
                  </a:cubicBezTo>
                  <a:cubicBezTo>
                    <a:pt x="877" y="575"/>
                    <a:pt x="877" y="575"/>
                    <a:pt x="877" y="575"/>
                  </a:cubicBezTo>
                  <a:cubicBezTo>
                    <a:pt x="884" y="563"/>
                    <a:pt x="884" y="563"/>
                    <a:pt x="884" y="563"/>
                  </a:cubicBezTo>
                  <a:cubicBezTo>
                    <a:pt x="872" y="556"/>
                    <a:pt x="872" y="556"/>
                    <a:pt x="872" y="556"/>
                  </a:cubicBezTo>
                  <a:cubicBezTo>
                    <a:pt x="588" y="390"/>
                    <a:pt x="588" y="390"/>
                    <a:pt x="588" y="390"/>
                  </a:cubicBezTo>
                  <a:cubicBezTo>
                    <a:pt x="610" y="329"/>
                    <a:pt x="611" y="261"/>
                    <a:pt x="591" y="199"/>
                  </a:cubicBezTo>
                  <a:cubicBezTo>
                    <a:pt x="568" y="132"/>
                    <a:pt x="522" y="75"/>
                    <a:pt x="461" y="40"/>
                  </a:cubicBezTo>
                  <a:cubicBezTo>
                    <a:pt x="417" y="14"/>
                    <a:pt x="367" y="0"/>
                    <a:pt x="316" y="0"/>
                  </a:cubicBez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  <a:latin typeface="SVN-Agency FB" panose="02040603050506020204" pitchFamily="18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014025" y="2604443"/>
            <a:ext cx="2447155" cy="1753306"/>
            <a:chOff x="4984528" y="2980459"/>
            <a:chExt cx="2447155" cy="1753306"/>
          </a:xfrm>
        </p:grpSpPr>
        <p:sp>
          <p:nvSpPr>
            <p:cNvPr id="15" name="Freeform 40"/>
            <p:cNvSpPr>
              <a:spLocks/>
            </p:cNvSpPr>
            <p:nvPr/>
          </p:nvSpPr>
          <p:spPr bwMode="auto">
            <a:xfrm>
              <a:off x="4984528" y="2980459"/>
              <a:ext cx="2447155" cy="1753306"/>
            </a:xfrm>
            <a:custGeom>
              <a:avLst/>
              <a:gdLst>
                <a:gd name="T0" fmla="*/ 1413 w 1454"/>
                <a:gd name="T1" fmla="*/ 410 h 1042"/>
                <a:gd name="T2" fmla="*/ 1224 w 1454"/>
                <a:gd name="T3" fmla="*/ 327 h 1042"/>
                <a:gd name="T4" fmla="*/ 1197 w 1454"/>
                <a:gd name="T5" fmla="*/ 328 h 1042"/>
                <a:gd name="T6" fmla="*/ 1119 w 1454"/>
                <a:gd name="T7" fmla="*/ 150 h 1042"/>
                <a:gd name="T8" fmla="*/ 984 w 1454"/>
                <a:gd name="T9" fmla="*/ 101 h 1042"/>
                <a:gd name="T10" fmla="*/ 875 w 1454"/>
                <a:gd name="T11" fmla="*/ 122 h 1042"/>
                <a:gd name="T12" fmla="*/ 641 w 1454"/>
                <a:gd name="T13" fmla="*/ 0 h 1042"/>
                <a:gd name="T14" fmla="*/ 627 w 1454"/>
                <a:gd name="T15" fmla="*/ 0 h 1042"/>
                <a:gd name="T16" fmla="*/ 386 w 1454"/>
                <a:gd name="T17" fmla="*/ 202 h 1042"/>
                <a:gd name="T18" fmla="*/ 343 w 1454"/>
                <a:gd name="T19" fmla="*/ 198 h 1042"/>
                <a:gd name="T20" fmla="*/ 205 w 1454"/>
                <a:gd name="T21" fmla="*/ 300 h 1042"/>
                <a:gd name="T22" fmla="*/ 188 w 1454"/>
                <a:gd name="T23" fmla="*/ 299 h 1042"/>
                <a:gd name="T24" fmla="*/ 42 w 1454"/>
                <a:gd name="T25" fmla="*/ 393 h 1042"/>
                <a:gd name="T26" fmla="*/ 37 w 1454"/>
                <a:gd name="T27" fmla="*/ 610 h 1042"/>
                <a:gd name="T28" fmla="*/ 240 w 1454"/>
                <a:gd name="T29" fmla="*/ 721 h 1042"/>
                <a:gd name="T30" fmla="*/ 317 w 1454"/>
                <a:gd name="T31" fmla="*/ 712 h 1042"/>
                <a:gd name="T32" fmla="*/ 453 w 1454"/>
                <a:gd name="T33" fmla="*/ 841 h 1042"/>
                <a:gd name="T34" fmla="*/ 489 w 1454"/>
                <a:gd name="T35" fmla="*/ 844 h 1042"/>
                <a:gd name="T36" fmla="*/ 644 w 1454"/>
                <a:gd name="T37" fmla="*/ 770 h 1042"/>
                <a:gd name="T38" fmla="*/ 791 w 1454"/>
                <a:gd name="T39" fmla="*/ 873 h 1042"/>
                <a:gd name="T40" fmla="*/ 673 w 1454"/>
                <a:gd name="T41" fmla="*/ 1042 h 1042"/>
                <a:gd name="T42" fmla="*/ 1099 w 1454"/>
                <a:gd name="T43" fmla="*/ 761 h 1042"/>
                <a:gd name="T44" fmla="*/ 1102 w 1454"/>
                <a:gd name="T45" fmla="*/ 757 h 1042"/>
                <a:gd name="T46" fmla="*/ 1162 w 1454"/>
                <a:gd name="T47" fmla="*/ 766 h 1042"/>
                <a:gd name="T48" fmla="*/ 1285 w 1454"/>
                <a:gd name="T49" fmla="*/ 700 h 1042"/>
                <a:gd name="T50" fmla="*/ 1420 w 1454"/>
                <a:gd name="T51" fmla="*/ 601 h 1042"/>
                <a:gd name="T52" fmla="*/ 1413 w 1454"/>
                <a:gd name="T53" fmla="*/ 410 h 10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454" h="1042">
                  <a:moveTo>
                    <a:pt x="1413" y="410"/>
                  </a:moveTo>
                  <a:cubicBezTo>
                    <a:pt x="1359" y="338"/>
                    <a:pt x="1272" y="327"/>
                    <a:pt x="1224" y="327"/>
                  </a:cubicBezTo>
                  <a:cubicBezTo>
                    <a:pt x="1214" y="327"/>
                    <a:pt x="1204" y="328"/>
                    <a:pt x="1197" y="328"/>
                  </a:cubicBezTo>
                  <a:cubicBezTo>
                    <a:pt x="1201" y="297"/>
                    <a:pt x="1200" y="224"/>
                    <a:pt x="1119" y="150"/>
                  </a:cubicBezTo>
                  <a:cubicBezTo>
                    <a:pt x="1082" y="117"/>
                    <a:pt x="1037" y="101"/>
                    <a:pt x="984" y="101"/>
                  </a:cubicBezTo>
                  <a:cubicBezTo>
                    <a:pt x="935" y="101"/>
                    <a:pt x="893" y="115"/>
                    <a:pt x="875" y="122"/>
                  </a:cubicBezTo>
                  <a:cubicBezTo>
                    <a:pt x="859" y="91"/>
                    <a:pt x="799" y="0"/>
                    <a:pt x="641" y="0"/>
                  </a:cubicBezTo>
                  <a:cubicBezTo>
                    <a:pt x="637" y="0"/>
                    <a:pt x="632" y="0"/>
                    <a:pt x="627" y="0"/>
                  </a:cubicBezTo>
                  <a:cubicBezTo>
                    <a:pt x="437" y="6"/>
                    <a:pt x="395" y="158"/>
                    <a:pt x="386" y="202"/>
                  </a:cubicBezTo>
                  <a:cubicBezTo>
                    <a:pt x="371" y="199"/>
                    <a:pt x="357" y="198"/>
                    <a:pt x="343" y="198"/>
                  </a:cubicBezTo>
                  <a:cubicBezTo>
                    <a:pt x="246" y="198"/>
                    <a:pt x="214" y="273"/>
                    <a:pt x="205" y="300"/>
                  </a:cubicBezTo>
                  <a:cubicBezTo>
                    <a:pt x="200" y="300"/>
                    <a:pt x="194" y="299"/>
                    <a:pt x="188" y="299"/>
                  </a:cubicBezTo>
                  <a:cubicBezTo>
                    <a:pt x="132" y="299"/>
                    <a:pt x="76" y="335"/>
                    <a:pt x="42" y="393"/>
                  </a:cubicBezTo>
                  <a:cubicBezTo>
                    <a:pt x="2" y="461"/>
                    <a:pt x="0" y="542"/>
                    <a:pt x="37" y="610"/>
                  </a:cubicBezTo>
                  <a:cubicBezTo>
                    <a:pt x="88" y="702"/>
                    <a:pt x="175" y="721"/>
                    <a:pt x="240" y="721"/>
                  </a:cubicBezTo>
                  <a:cubicBezTo>
                    <a:pt x="274" y="721"/>
                    <a:pt x="302" y="716"/>
                    <a:pt x="317" y="712"/>
                  </a:cubicBezTo>
                  <a:cubicBezTo>
                    <a:pt x="322" y="744"/>
                    <a:pt x="347" y="823"/>
                    <a:pt x="453" y="841"/>
                  </a:cubicBezTo>
                  <a:cubicBezTo>
                    <a:pt x="465" y="843"/>
                    <a:pt x="477" y="844"/>
                    <a:pt x="489" y="844"/>
                  </a:cubicBezTo>
                  <a:cubicBezTo>
                    <a:pt x="568" y="844"/>
                    <a:pt x="621" y="797"/>
                    <a:pt x="644" y="770"/>
                  </a:cubicBezTo>
                  <a:cubicBezTo>
                    <a:pt x="655" y="799"/>
                    <a:pt x="689" y="847"/>
                    <a:pt x="791" y="873"/>
                  </a:cubicBezTo>
                  <a:cubicBezTo>
                    <a:pt x="778" y="928"/>
                    <a:pt x="746" y="1003"/>
                    <a:pt x="673" y="1042"/>
                  </a:cubicBezTo>
                  <a:cubicBezTo>
                    <a:pt x="673" y="1042"/>
                    <a:pt x="966" y="1042"/>
                    <a:pt x="1099" y="761"/>
                  </a:cubicBezTo>
                  <a:cubicBezTo>
                    <a:pt x="1100" y="760"/>
                    <a:pt x="1101" y="758"/>
                    <a:pt x="1102" y="757"/>
                  </a:cubicBezTo>
                  <a:cubicBezTo>
                    <a:pt x="1123" y="763"/>
                    <a:pt x="1143" y="766"/>
                    <a:pt x="1162" y="766"/>
                  </a:cubicBezTo>
                  <a:cubicBezTo>
                    <a:pt x="1238" y="766"/>
                    <a:pt x="1274" y="717"/>
                    <a:pt x="1285" y="700"/>
                  </a:cubicBezTo>
                  <a:cubicBezTo>
                    <a:pt x="1339" y="699"/>
                    <a:pt x="1390" y="661"/>
                    <a:pt x="1420" y="601"/>
                  </a:cubicBezTo>
                  <a:cubicBezTo>
                    <a:pt x="1454" y="534"/>
                    <a:pt x="1451" y="461"/>
                    <a:pt x="1413" y="41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  <a:latin typeface="SVN-Agency FB" panose="02040603050506020204" pitchFamily="18" charset="0"/>
              </a:endParaRPr>
            </a:p>
          </p:txBody>
        </p:sp>
        <p:sp>
          <p:nvSpPr>
            <p:cNvPr id="16" name="Freeform 41"/>
            <p:cNvSpPr>
              <a:spLocks/>
            </p:cNvSpPr>
            <p:nvPr/>
          </p:nvSpPr>
          <p:spPr bwMode="auto">
            <a:xfrm>
              <a:off x="5114815" y="3093575"/>
              <a:ext cx="2187593" cy="1500814"/>
            </a:xfrm>
            <a:custGeom>
              <a:avLst/>
              <a:gdLst>
                <a:gd name="T0" fmla="*/ 1263 w 1300"/>
                <a:gd name="T1" fmla="*/ 334 h 892"/>
                <a:gd name="T2" fmla="*/ 1095 w 1300"/>
                <a:gd name="T3" fmla="*/ 267 h 892"/>
                <a:gd name="T4" fmla="*/ 1070 w 1300"/>
                <a:gd name="T5" fmla="*/ 268 h 892"/>
                <a:gd name="T6" fmla="*/ 1000 w 1300"/>
                <a:gd name="T7" fmla="*/ 123 h 892"/>
                <a:gd name="T8" fmla="*/ 880 w 1300"/>
                <a:gd name="T9" fmla="*/ 82 h 892"/>
                <a:gd name="T10" fmla="*/ 782 w 1300"/>
                <a:gd name="T11" fmla="*/ 100 h 892"/>
                <a:gd name="T12" fmla="*/ 573 w 1300"/>
                <a:gd name="T13" fmla="*/ 0 h 892"/>
                <a:gd name="T14" fmla="*/ 561 w 1300"/>
                <a:gd name="T15" fmla="*/ 1 h 892"/>
                <a:gd name="T16" fmla="*/ 346 w 1300"/>
                <a:gd name="T17" fmla="*/ 165 h 892"/>
                <a:gd name="T18" fmla="*/ 307 w 1300"/>
                <a:gd name="T19" fmla="*/ 161 h 892"/>
                <a:gd name="T20" fmla="*/ 183 w 1300"/>
                <a:gd name="T21" fmla="*/ 245 h 892"/>
                <a:gd name="T22" fmla="*/ 168 w 1300"/>
                <a:gd name="T23" fmla="*/ 244 h 892"/>
                <a:gd name="T24" fmla="*/ 38 w 1300"/>
                <a:gd name="T25" fmla="*/ 320 h 892"/>
                <a:gd name="T26" fmla="*/ 33 w 1300"/>
                <a:gd name="T27" fmla="*/ 496 h 892"/>
                <a:gd name="T28" fmla="*/ 214 w 1300"/>
                <a:gd name="T29" fmla="*/ 587 h 892"/>
                <a:gd name="T30" fmla="*/ 283 w 1300"/>
                <a:gd name="T31" fmla="*/ 580 h 892"/>
                <a:gd name="T32" fmla="*/ 405 w 1300"/>
                <a:gd name="T33" fmla="*/ 685 h 892"/>
                <a:gd name="T34" fmla="*/ 437 w 1300"/>
                <a:gd name="T35" fmla="*/ 687 h 892"/>
                <a:gd name="T36" fmla="*/ 576 w 1300"/>
                <a:gd name="T37" fmla="*/ 627 h 892"/>
                <a:gd name="T38" fmla="*/ 792 w 1300"/>
                <a:gd name="T39" fmla="*/ 752 h 892"/>
                <a:gd name="T40" fmla="*/ 702 w 1300"/>
                <a:gd name="T41" fmla="*/ 892 h 892"/>
                <a:gd name="T42" fmla="*/ 983 w 1300"/>
                <a:gd name="T43" fmla="*/ 619 h 892"/>
                <a:gd name="T44" fmla="*/ 985 w 1300"/>
                <a:gd name="T45" fmla="*/ 616 h 892"/>
                <a:gd name="T46" fmla="*/ 1039 w 1300"/>
                <a:gd name="T47" fmla="*/ 623 h 892"/>
                <a:gd name="T48" fmla="*/ 1149 w 1300"/>
                <a:gd name="T49" fmla="*/ 570 h 892"/>
                <a:gd name="T50" fmla="*/ 1270 w 1300"/>
                <a:gd name="T51" fmla="*/ 489 h 892"/>
                <a:gd name="T52" fmla="*/ 1263 w 1300"/>
                <a:gd name="T53" fmla="*/ 334 h 8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300" h="892">
                  <a:moveTo>
                    <a:pt x="1263" y="334"/>
                  </a:moveTo>
                  <a:cubicBezTo>
                    <a:pt x="1215" y="275"/>
                    <a:pt x="1137" y="267"/>
                    <a:pt x="1095" y="267"/>
                  </a:cubicBezTo>
                  <a:cubicBezTo>
                    <a:pt x="1085" y="267"/>
                    <a:pt x="1077" y="267"/>
                    <a:pt x="1070" y="268"/>
                  </a:cubicBezTo>
                  <a:cubicBezTo>
                    <a:pt x="1074" y="242"/>
                    <a:pt x="1073" y="183"/>
                    <a:pt x="1000" y="123"/>
                  </a:cubicBezTo>
                  <a:cubicBezTo>
                    <a:pt x="968" y="96"/>
                    <a:pt x="927" y="82"/>
                    <a:pt x="880" y="82"/>
                  </a:cubicBezTo>
                  <a:cubicBezTo>
                    <a:pt x="836" y="82"/>
                    <a:pt x="799" y="94"/>
                    <a:pt x="782" y="100"/>
                  </a:cubicBezTo>
                  <a:cubicBezTo>
                    <a:pt x="768" y="75"/>
                    <a:pt x="714" y="0"/>
                    <a:pt x="573" y="0"/>
                  </a:cubicBezTo>
                  <a:cubicBezTo>
                    <a:pt x="569" y="0"/>
                    <a:pt x="565" y="0"/>
                    <a:pt x="561" y="1"/>
                  </a:cubicBezTo>
                  <a:cubicBezTo>
                    <a:pt x="391" y="6"/>
                    <a:pt x="353" y="129"/>
                    <a:pt x="346" y="165"/>
                  </a:cubicBezTo>
                  <a:cubicBezTo>
                    <a:pt x="332" y="162"/>
                    <a:pt x="319" y="161"/>
                    <a:pt x="307" y="161"/>
                  </a:cubicBezTo>
                  <a:cubicBezTo>
                    <a:pt x="220" y="161"/>
                    <a:pt x="191" y="222"/>
                    <a:pt x="183" y="245"/>
                  </a:cubicBezTo>
                  <a:cubicBezTo>
                    <a:pt x="178" y="244"/>
                    <a:pt x="173" y="244"/>
                    <a:pt x="168" y="244"/>
                  </a:cubicBezTo>
                  <a:cubicBezTo>
                    <a:pt x="118" y="244"/>
                    <a:pt x="68" y="273"/>
                    <a:pt x="38" y="320"/>
                  </a:cubicBezTo>
                  <a:cubicBezTo>
                    <a:pt x="2" y="376"/>
                    <a:pt x="0" y="442"/>
                    <a:pt x="33" y="496"/>
                  </a:cubicBezTo>
                  <a:cubicBezTo>
                    <a:pt x="78" y="571"/>
                    <a:pt x="157" y="587"/>
                    <a:pt x="214" y="587"/>
                  </a:cubicBezTo>
                  <a:cubicBezTo>
                    <a:pt x="245" y="587"/>
                    <a:pt x="270" y="582"/>
                    <a:pt x="283" y="580"/>
                  </a:cubicBezTo>
                  <a:cubicBezTo>
                    <a:pt x="288" y="605"/>
                    <a:pt x="310" y="669"/>
                    <a:pt x="405" y="685"/>
                  </a:cubicBezTo>
                  <a:cubicBezTo>
                    <a:pt x="416" y="686"/>
                    <a:pt x="426" y="687"/>
                    <a:pt x="437" y="687"/>
                  </a:cubicBezTo>
                  <a:cubicBezTo>
                    <a:pt x="508" y="687"/>
                    <a:pt x="555" y="649"/>
                    <a:pt x="576" y="627"/>
                  </a:cubicBezTo>
                  <a:cubicBezTo>
                    <a:pt x="586" y="650"/>
                    <a:pt x="654" y="737"/>
                    <a:pt x="792" y="752"/>
                  </a:cubicBezTo>
                  <a:cubicBezTo>
                    <a:pt x="780" y="798"/>
                    <a:pt x="763" y="849"/>
                    <a:pt x="702" y="892"/>
                  </a:cubicBezTo>
                  <a:cubicBezTo>
                    <a:pt x="702" y="892"/>
                    <a:pt x="864" y="847"/>
                    <a:pt x="983" y="619"/>
                  </a:cubicBezTo>
                  <a:cubicBezTo>
                    <a:pt x="984" y="618"/>
                    <a:pt x="984" y="617"/>
                    <a:pt x="985" y="616"/>
                  </a:cubicBezTo>
                  <a:cubicBezTo>
                    <a:pt x="1004" y="621"/>
                    <a:pt x="1022" y="623"/>
                    <a:pt x="1039" y="623"/>
                  </a:cubicBezTo>
                  <a:cubicBezTo>
                    <a:pt x="1107" y="623"/>
                    <a:pt x="1139" y="584"/>
                    <a:pt x="1149" y="570"/>
                  </a:cubicBezTo>
                  <a:cubicBezTo>
                    <a:pt x="1197" y="569"/>
                    <a:pt x="1243" y="538"/>
                    <a:pt x="1270" y="489"/>
                  </a:cubicBezTo>
                  <a:cubicBezTo>
                    <a:pt x="1300" y="435"/>
                    <a:pt x="1297" y="375"/>
                    <a:pt x="1263" y="334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  <a:latin typeface="SVN-Agency FB" panose="02040603050506020204" pitchFamily="18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773450" y="3723398"/>
              <a:ext cx="73930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vi-VN" sz="1600" b="1" dirty="0" smtClean="0">
                  <a:solidFill>
                    <a:schemeClr val="tx2"/>
                  </a:solidFill>
                  <a:latin typeface="SVN-Agency FB" panose="02040603050506020204" pitchFamily="18" charset="0"/>
                  <a:cs typeface="Lato Regular"/>
                </a:rPr>
                <a:t>Ý tưởng</a:t>
              </a:r>
              <a:endParaRPr lang="id-ID" sz="1600" b="1" dirty="0">
                <a:solidFill>
                  <a:schemeClr val="tx2"/>
                </a:solidFill>
                <a:latin typeface="SVN-Agency FB" panose="02040603050506020204" pitchFamily="18" charset="0"/>
                <a:cs typeface="Lato Regular"/>
              </a:endParaRPr>
            </a:p>
          </p:txBody>
        </p:sp>
        <p:grpSp>
          <p:nvGrpSpPr>
            <p:cNvPr id="18" name="Group 119"/>
            <p:cNvGrpSpPr/>
            <p:nvPr/>
          </p:nvGrpSpPr>
          <p:grpSpPr>
            <a:xfrm>
              <a:off x="5870328" y="3234004"/>
              <a:ext cx="525995" cy="504077"/>
              <a:chOff x="1168380" y="3486162"/>
              <a:chExt cx="381000" cy="365126"/>
            </a:xfrm>
            <a:solidFill>
              <a:schemeClr val="tx2"/>
            </a:solidFill>
          </p:grpSpPr>
          <p:sp>
            <p:nvSpPr>
              <p:cNvPr id="19" name="Freeform 16"/>
              <p:cNvSpPr>
                <a:spLocks/>
              </p:cNvSpPr>
              <p:nvPr/>
            </p:nvSpPr>
            <p:spPr bwMode="auto">
              <a:xfrm>
                <a:off x="1223942" y="3643325"/>
                <a:ext cx="146050" cy="207963"/>
              </a:xfrm>
              <a:custGeom>
                <a:avLst/>
                <a:gdLst/>
                <a:ahLst/>
                <a:cxnLst>
                  <a:cxn ang="0">
                    <a:pos x="125" y="101"/>
                  </a:cxn>
                  <a:cxn ang="0">
                    <a:pos x="125" y="231"/>
                  </a:cxn>
                  <a:cxn ang="0">
                    <a:pos x="125" y="231"/>
                  </a:cxn>
                  <a:cxn ang="0">
                    <a:pos x="124" y="237"/>
                  </a:cxn>
                  <a:cxn ang="0">
                    <a:pos x="122" y="243"/>
                  </a:cxn>
                  <a:cxn ang="0">
                    <a:pos x="119" y="248"/>
                  </a:cxn>
                  <a:cxn ang="0">
                    <a:pos x="115" y="253"/>
                  </a:cxn>
                  <a:cxn ang="0">
                    <a:pos x="110" y="257"/>
                  </a:cxn>
                  <a:cxn ang="0">
                    <a:pos x="105" y="260"/>
                  </a:cxn>
                  <a:cxn ang="0">
                    <a:pos x="99" y="262"/>
                  </a:cxn>
                  <a:cxn ang="0">
                    <a:pos x="93" y="263"/>
                  </a:cxn>
                  <a:cxn ang="0">
                    <a:pos x="93" y="263"/>
                  </a:cxn>
                  <a:cxn ang="0">
                    <a:pos x="93" y="263"/>
                  </a:cxn>
                  <a:cxn ang="0">
                    <a:pos x="87" y="262"/>
                  </a:cxn>
                  <a:cxn ang="0">
                    <a:pos x="80" y="260"/>
                  </a:cxn>
                  <a:cxn ang="0">
                    <a:pos x="74" y="257"/>
                  </a:cxn>
                  <a:cxn ang="0">
                    <a:pos x="69" y="253"/>
                  </a:cxn>
                  <a:cxn ang="0">
                    <a:pos x="66" y="248"/>
                  </a:cxn>
                  <a:cxn ang="0">
                    <a:pos x="63" y="243"/>
                  </a:cxn>
                  <a:cxn ang="0">
                    <a:pos x="61" y="237"/>
                  </a:cxn>
                  <a:cxn ang="0">
                    <a:pos x="61" y="231"/>
                  </a:cxn>
                  <a:cxn ang="0">
                    <a:pos x="61" y="101"/>
                  </a:cxn>
                  <a:cxn ang="0">
                    <a:pos x="16" y="101"/>
                  </a:cxn>
                  <a:cxn ang="0">
                    <a:pos x="16" y="101"/>
                  </a:cxn>
                  <a:cxn ang="0">
                    <a:pos x="10" y="100"/>
                  </a:cxn>
                  <a:cxn ang="0">
                    <a:pos x="5" y="99"/>
                  </a:cxn>
                  <a:cxn ang="0">
                    <a:pos x="1" y="95"/>
                  </a:cxn>
                  <a:cxn ang="0">
                    <a:pos x="0" y="91"/>
                  </a:cxn>
                  <a:cxn ang="0">
                    <a:pos x="0" y="87"/>
                  </a:cxn>
                  <a:cxn ang="0">
                    <a:pos x="0" y="82"/>
                  </a:cxn>
                  <a:cxn ang="0">
                    <a:pos x="3" y="77"/>
                  </a:cxn>
                  <a:cxn ang="0">
                    <a:pos x="7" y="73"/>
                  </a:cxn>
                  <a:cxn ang="0">
                    <a:pos x="69" y="11"/>
                  </a:cxn>
                  <a:cxn ang="0">
                    <a:pos x="69" y="11"/>
                  </a:cxn>
                  <a:cxn ang="0">
                    <a:pos x="75" y="6"/>
                  </a:cxn>
                  <a:cxn ang="0">
                    <a:pos x="80" y="2"/>
                  </a:cxn>
                  <a:cxn ang="0">
                    <a:pos x="87" y="0"/>
                  </a:cxn>
                  <a:cxn ang="0">
                    <a:pos x="93" y="0"/>
                  </a:cxn>
                  <a:cxn ang="0">
                    <a:pos x="98" y="0"/>
                  </a:cxn>
                  <a:cxn ang="0">
                    <a:pos x="104" y="2"/>
                  </a:cxn>
                  <a:cxn ang="0">
                    <a:pos x="110" y="6"/>
                  </a:cxn>
                  <a:cxn ang="0">
                    <a:pos x="115" y="11"/>
                  </a:cxn>
                  <a:cxn ang="0">
                    <a:pos x="178" y="73"/>
                  </a:cxn>
                  <a:cxn ang="0">
                    <a:pos x="178" y="73"/>
                  </a:cxn>
                  <a:cxn ang="0">
                    <a:pos x="182" y="77"/>
                  </a:cxn>
                  <a:cxn ang="0">
                    <a:pos x="184" y="82"/>
                  </a:cxn>
                  <a:cxn ang="0">
                    <a:pos x="184" y="86"/>
                  </a:cxn>
                  <a:cxn ang="0">
                    <a:pos x="184" y="91"/>
                  </a:cxn>
                  <a:cxn ang="0">
                    <a:pos x="182" y="95"/>
                  </a:cxn>
                  <a:cxn ang="0">
                    <a:pos x="178" y="97"/>
                  </a:cxn>
                  <a:cxn ang="0">
                    <a:pos x="173" y="100"/>
                  </a:cxn>
                  <a:cxn ang="0">
                    <a:pos x="166" y="101"/>
                  </a:cxn>
                  <a:cxn ang="0">
                    <a:pos x="125" y="101"/>
                  </a:cxn>
                </a:cxnLst>
                <a:rect l="0" t="0" r="r" b="b"/>
                <a:pathLst>
                  <a:path w="184" h="263">
                    <a:moveTo>
                      <a:pt x="125" y="101"/>
                    </a:moveTo>
                    <a:lnTo>
                      <a:pt x="125" y="231"/>
                    </a:lnTo>
                    <a:lnTo>
                      <a:pt x="125" y="231"/>
                    </a:lnTo>
                    <a:lnTo>
                      <a:pt x="124" y="237"/>
                    </a:lnTo>
                    <a:lnTo>
                      <a:pt x="122" y="243"/>
                    </a:lnTo>
                    <a:lnTo>
                      <a:pt x="119" y="248"/>
                    </a:lnTo>
                    <a:lnTo>
                      <a:pt x="115" y="253"/>
                    </a:lnTo>
                    <a:lnTo>
                      <a:pt x="110" y="257"/>
                    </a:lnTo>
                    <a:lnTo>
                      <a:pt x="105" y="260"/>
                    </a:lnTo>
                    <a:lnTo>
                      <a:pt x="99" y="262"/>
                    </a:lnTo>
                    <a:lnTo>
                      <a:pt x="93" y="263"/>
                    </a:lnTo>
                    <a:lnTo>
                      <a:pt x="93" y="263"/>
                    </a:lnTo>
                    <a:lnTo>
                      <a:pt x="93" y="263"/>
                    </a:lnTo>
                    <a:lnTo>
                      <a:pt x="87" y="262"/>
                    </a:lnTo>
                    <a:lnTo>
                      <a:pt x="80" y="260"/>
                    </a:lnTo>
                    <a:lnTo>
                      <a:pt x="74" y="257"/>
                    </a:lnTo>
                    <a:lnTo>
                      <a:pt x="69" y="253"/>
                    </a:lnTo>
                    <a:lnTo>
                      <a:pt x="66" y="248"/>
                    </a:lnTo>
                    <a:lnTo>
                      <a:pt x="63" y="243"/>
                    </a:lnTo>
                    <a:lnTo>
                      <a:pt x="61" y="237"/>
                    </a:lnTo>
                    <a:lnTo>
                      <a:pt x="61" y="231"/>
                    </a:lnTo>
                    <a:lnTo>
                      <a:pt x="61" y="101"/>
                    </a:lnTo>
                    <a:lnTo>
                      <a:pt x="16" y="101"/>
                    </a:lnTo>
                    <a:lnTo>
                      <a:pt x="16" y="101"/>
                    </a:lnTo>
                    <a:lnTo>
                      <a:pt x="10" y="100"/>
                    </a:lnTo>
                    <a:lnTo>
                      <a:pt x="5" y="99"/>
                    </a:lnTo>
                    <a:lnTo>
                      <a:pt x="1" y="95"/>
                    </a:lnTo>
                    <a:lnTo>
                      <a:pt x="0" y="91"/>
                    </a:lnTo>
                    <a:lnTo>
                      <a:pt x="0" y="87"/>
                    </a:lnTo>
                    <a:lnTo>
                      <a:pt x="0" y="82"/>
                    </a:lnTo>
                    <a:lnTo>
                      <a:pt x="3" y="77"/>
                    </a:lnTo>
                    <a:lnTo>
                      <a:pt x="7" y="73"/>
                    </a:lnTo>
                    <a:lnTo>
                      <a:pt x="69" y="11"/>
                    </a:lnTo>
                    <a:lnTo>
                      <a:pt x="69" y="11"/>
                    </a:lnTo>
                    <a:lnTo>
                      <a:pt x="75" y="6"/>
                    </a:lnTo>
                    <a:lnTo>
                      <a:pt x="80" y="2"/>
                    </a:lnTo>
                    <a:lnTo>
                      <a:pt x="87" y="0"/>
                    </a:lnTo>
                    <a:lnTo>
                      <a:pt x="93" y="0"/>
                    </a:lnTo>
                    <a:lnTo>
                      <a:pt x="98" y="0"/>
                    </a:lnTo>
                    <a:lnTo>
                      <a:pt x="104" y="2"/>
                    </a:lnTo>
                    <a:lnTo>
                      <a:pt x="110" y="6"/>
                    </a:lnTo>
                    <a:lnTo>
                      <a:pt x="115" y="11"/>
                    </a:lnTo>
                    <a:lnTo>
                      <a:pt x="178" y="73"/>
                    </a:lnTo>
                    <a:lnTo>
                      <a:pt x="178" y="73"/>
                    </a:lnTo>
                    <a:lnTo>
                      <a:pt x="182" y="77"/>
                    </a:lnTo>
                    <a:lnTo>
                      <a:pt x="184" y="82"/>
                    </a:lnTo>
                    <a:lnTo>
                      <a:pt x="184" y="86"/>
                    </a:lnTo>
                    <a:lnTo>
                      <a:pt x="184" y="91"/>
                    </a:lnTo>
                    <a:lnTo>
                      <a:pt x="182" y="95"/>
                    </a:lnTo>
                    <a:lnTo>
                      <a:pt x="178" y="97"/>
                    </a:lnTo>
                    <a:lnTo>
                      <a:pt x="173" y="100"/>
                    </a:lnTo>
                    <a:lnTo>
                      <a:pt x="166" y="101"/>
                    </a:lnTo>
                    <a:lnTo>
                      <a:pt x="125" y="10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>
                  <a:solidFill>
                    <a:schemeClr val="tx2"/>
                  </a:solidFill>
                  <a:latin typeface="SVN-Agency FB" panose="02040603050506020204" pitchFamily="18" charset="0"/>
                </a:endParaRPr>
              </a:p>
            </p:txBody>
          </p:sp>
          <p:sp>
            <p:nvSpPr>
              <p:cNvPr id="20" name="Freeform 17"/>
              <p:cNvSpPr>
                <a:spLocks/>
              </p:cNvSpPr>
              <p:nvPr/>
            </p:nvSpPr>
            <p:spPr bwMode="auto">
              <a:xfrm>
                <a:off x="1168380" y="3486162"/>
                <a:ext cx="381000" cy="266700"/>
              </a:xfrm>
              <a:custGeom>
                <a:avLst/>
                <a:gdLst/>
                <a:ahLst/>
                <a:cxnLst>
                  <a:cxn ang="0">
                    <a:pos x="392" y="125"/>
                  </a:cxn>
                  <a:cxn ang="0">
                    <a:pos x="420" y="136"/>
                  </a:cxn>
                  <a:cxn ang="0">
                    <a:pos x="445" y="153"/>
                  </a:cxn>
                  <a:cxn ang="0">
                    <a:pos x="463" y="175"/>
                  </a:cxn>
                  <a:cxn ang="0">
                    <a:pos x="476" y="200"/>
                  </a:cxn>
                  <a:cxn ang="0">
                    <a:pos x="480" y="227"/>
                  </a:cxn>
                  <a:cxn ang="0">
                    <a:pos x="480" y="237"/>
                  </a:cxn>
                  <a:cxn ang="0">
                    <a:pos x="472" y="264"/>
                  </a:cxn>
                  <a:cxn ang="0">
                    <a:pos x="457" y="289"/>
                  </a:cxn>
                  <a:cxn ang="0">
                    <a:pos x="435" y="310"/>
                  </a:cxn>
                  <a:cxn ang="0">
                    <a:pos x="408" y="325"/>
                  </a:cxn>
                  <a:cxn ang="0">
                    <a:pos x="376" y="334"/>
                  </a:cxn>
                  <a:cxn ang="0">
                    <a:pos x="376" y="220"/>
                  </a:cxn>
                  <a:cxn ang="0">
                    <a:pos x="362" y="195"/>
                  </a:cxn>
                  <a:cxn ang="0">
                    <a:pos x="347" y="185"/>
                  </a:cxn>
                  <a:cxn ang="0">
                    <a:pos x="329" y="182"/>
                  </a:cxn>
                  <a:cxn ang="0">
                    <a:pos x="301" y="190"/>
                  </a:cxn>
                  <a:cxn ang="0">
                    <a:pos x="288" y="203"/>
                  </a:cxn>
                  <a:cxn ang="0">
                    <a:pos x="280" y="230"/>
                  </a:cxn>
                  <a:cxn ang="0">
                    <a:pos x="210" y="315"/>
                  </a:cxn>
                  <a:cxn ang="0">
                    <a:pos x="246" y="313"/>
                  </a:cxn>
                  <a:cxn ang="0">
                    <a:pos x="259" y="306"/>
                  </a:cxn>
                  <a:cxn ang="0">
                    <a:pos x="268" y="295"/>
                  </a:cxn>
                  <a:cxn ang="0">
                    <a:pos x="268" y="277"/>
                  </a:cxn>
                  <a:cxn ang="0">
                    <a:pos x="258" y="259"/>
                  </a:cxn>
                  <a:cxn ang="0">
                    <a:pos x="188" y="190"/>
                  </a:cxn>
                  <a:cxn ang="0">
                    <a:pos x="162" y="182"/>
                  </a:cxn>
                  <a:cxn ang="0">
                    <a:pos x="143" y="185"/>
                  </a:cxn>
                  <a:cxn ang="0">
                    <a:pos x="65" y="259"/>
                  </a:cxn>
                  <a:cxn ang="0">
                    <a:pos x="54" y="278"/>
                  </a:cxn>
                  <a:cxn ang="0">
                    <a:pos x="54" y="295"/>
                  </a:cxn>
                  <a:cxn ang="0">
                    <a:pos x="59" y="304"/>
                  </a:cxn>
                  <a:cxn ang="0">
                    <a:pos x="67" y="310"/>
                  </a:cxn>
                  <a:cxn ang="0">
                    <a:pos x="114" y="315"/>
                  </a:cxn>
                  <a:cxn ang="0">
                    <a:pos x="101" y="334"/>
                  </a:cxn>
                  <a:cxn ang="0">
                    <a:pos x="69" y="324"/>
                  </a:cxn>
                  <a:cxn ang="0">
                    <a:pos x="41" y="306"/>
                  </a:cxn>
                  <a:cxn ang="0">
                    <a:pos x="20" y="284"/>
                  </a:cxn>
                  <a:cxn ang="0">
                    <a:pos x="5" y="257"/>
                  </a:cxn>
                  <a:cxn ang="0">
                    <a:pos x="0" y="227"/>
                  </a:cxn>
                  <a:cxn ang="0">
                    <a:pos x="1" y="219"/>
                  </a:cxn>
                  <a:cxn ang="0">
                    <a:pos x="7" y="191"/>
                  </a:cxn>
                  <a:cxn ang="0">
                    <a:pos x="22" y="167"/>
                  </a:cxn>
                  <a:cxn ang="0">
                    <a:pos x="43" y="147"/>
                  </a:cxn>
                  <a:cxn ang="0">
                    <a:pos x="69" y="132"/>
                  </a:cxn>
                  <a:cxn ang="0">
                    <a:pos x="99" y="122"/>
                  </a:cxn>
                  <a:cxn ang="0">
                    <a:pos x="99" y="118"/>
                  </a:cxn>
                  <a:cxn ang="0">
                    <a:pos x="105" y="84"/>
                  </a:cxn>
                  <a:cxn ang="0">
                    <a:pos x="123" y="53"/>
                  </a:cxn>
                  <a:cxn ang="0">
                    <a:pos x="151" y="27"/>
                  </a:cxn>
                  <a:cxn ang="0">
                    <a:pos x="185" y="10"/>
                  </a:cxn>
                  <a:cxn ang="0">
                    <a:pos x="226" y="1"/>
                  </a:cxn>
                  <a:cxn ang="0">
                    <a:pos x="255" y="1"/>
                  </a:cxn>
                  <a:cxn ang="0">
                    <a:pos x="295" y="10"/>
                  </a:cxn>
                  <a:cxn ang="0">
                    <a:pos x="330" y="27"/>
                  </a:cxn>
                  <a:cxn ang="0">
                    <a:pos x="357" y="53"/>
                  </a:cxn>
                  <a:cxn ang="0">
                    <a:pos x="374" y="84"/>
                  </a:cxn>
                  <a:cxn ang="0">
                    <a:pos x="381" y="118"/>
                  </a:cxn>
                  <a:cxn ang="0">
                    <a:pos x="381" y="122"/>
                  </a:cxn>
                </a:cxnLst>
                <a:rect l="0" t="0" r="r" b="b"/>
                <a:pathLst>
                  <a:path w="480" h="336">
                    <a:moveTo>
                      <a:pt x="381" y="122"/>
                    </a:moveTo>
                    <a:lnTo>
                      <a:pt x="381" y="122"/>
                    </a:lnTo>
                    <a:lnTo>
                      <a:pt x="392" y="125"/>
                    </a:lnTo>
                    <a:lnTo>
                      <a:pt x="402" y="127"/>
                    </a:lnTo>
                    <a:lnTo>
                      <a:pt x="412" y="132"/>
                    </a:lnTo>
                    <a:lnTo>
                      <a:pt x="420" y="136"/>
                    </a:lnTo>
                    <a:lnTo>
                      <a:pt x="429" y="141"/>
                    </a:lnTo>
                    <a:lnTo>
                      <a:pt x="438" y="147"/>
                    </a:lnTo>
                    <a:lnTo>
                      <a:pt x="445" y="153"/>
                    </a:lnTo>
                    <a:lnTo>
                      <a:pt x="451" y="161"/>
                    </a:lnTo>
                    <a:lnTo>
                      <a:pt x="457" y="167"/>
                    </a:lnTo>
                    <a:lnTo>
                      <a:pt x="463" y="175"/>
                    </a:lnTo>
                    <a:lnTo>
                      <a:pt x="468" y="183"/>
                    </a:lnTo>
                    <a:lnTo>
                      <a:pt x="472" y="191"/>
                    </a:lnTo>
                    <a:lnTo>
                      <a:pt x="476" y="200"/>
                    </a:lnTo>
                    <a:lnTo>
                      <a:pt x="478" y="209"/>
                    </a:lnTo>
                    <a:lnTo>
                      <a:pt x="480" y="219"/>
                    </a:lnTo>
                    <a:lnTo>
                      <a:pt x="480" y="227"/>
                    </a:lnTo>
                    <a:lnTo>
                      <a:pt x="480" y="227"/>
                    </a:lnTo>
                    <a:lnTo>
                      <a:pt x="480" y="227"/>
                    </a:lnTo>
                    <a:lnTo>
                      <a:pt x="480" y="237"/>
                    </a:lnTo>
                    <a:lnTo>
                      <a:pt x="478" y="247"/>
                    </a:lnTo>
                    <a:lnTo>
                      <a:pt x="476" y="256"/>
                    </a:lnTo>
                    <a:lnTo>
                      <a:pt x="472" y="264"/>
                    </a:lnTo>
                    <a:lnTo>
                      <a:pt x="467" y="273"/>
                    </a:lnTo>
                    <a:lnTo>
                      <a:pt x="462" y="282"/>
                    </a:lnTo>
                    <a:lnTo>
                      <a:pt x="457" y="289"/>
                    </a:lnTo>
                    <a:lnTo>
                      <a:pt x="450" y="297"/>
                    </a:lnTo>
                    <a:lnTo>
                      <a:pt x="442" y="304"/>
                    </a:lnTo>
                    <a:lnTo>
                      <a:pt x="435" y="310"/>
                    </a:lnTo>
                    <a:lnTo>
                      <a:pt x="426" y="315"/>
                    </a:lnTo>
                    <a:lnTo>
                      <a:pt x="418" y="320"/>
                    </a:lnTo>
                    <a:lnTo>
                      <a:pt x="408" y="325"/>
                    </a:lnTo>
                    <a:lnTo>
                      <a:pt x="398" y="329"/>
                    </a:lnTo>
                    <a:lnTo>
                      <a:pt x="387" y="331"/>
                    </a:lnTo>
                    <a:lnTo>
                      <a:pt x="376" y="334"/>
                    </a:lnTo>
                    <a:lnTo>
                      <a:pt x="376" y="230"/>
                    </a:lnTo>
                    <a:lnTo>
                      <a:pt x="376" y="230"/>
                    </a:lnTo>
                    <a:lnTo>
                      <a:pt x="376" y="220"/>
                    </a:lnTo>
                    <a:lnTo>
                      <a:pt x="372" y="211"/>
                    </a:lnTo>
                    <a:lnTo>
                      <a:pt x="368" y="203"/>
                    </a:lnTo>
                    <a:lnTo>
                      <a:pt x="362" y="195"/>
                    </a:lnTo>
                    <a:lnTo>
                      <a:pt x="362" y="195"/>
                    </a:lnTo>
                    <a:lnTo>
                      <a:pt x="355" y="190"/>
                    </a:lnTo>
                    <a:lnTo>
                      <a:pt x="347" y="185"/>
                    </a:lnTo>
                    <a:lnTo>
                      <a:pt x="337" y="183"/>
                    </a:lnTo>
                    <a:lnTo>
                      <a:pt x="329" y="182"/>
                    </a:lnTo>
                    <a:lnTo>
                      <a:pt x="329" y="182"/>
                    </a:lnTo>
                    <a:lnTo>
                      <a:pt x="319" y="183"/>
                    </a:lnTo>
                    <a:lnTo>
                      <a:pt x="309" y="185"/>
                    </a:lnTo>
                    <a:lnTo>
                      <a:pt x="301" y="190"/>
                    </a:lnTo>
                    <a:lnTo>
                      <a:pt x="294" y="195"/>
                    </a:lnTo>
                    <a:lnTo>
                      <a:pt x="294" y="195"/>
                    </a:lnTo>
                    <a:lnTo>
                      <a:pt x="288" y="203"/>
                    </a:lnTo>
                    <a:lnTo>
                      <a:pt x="284" y="211"/>
                    </a:lnTo>
                    <a:lnTo>
                      <a:pt x="280" y="220"/>
                    </a:lnTo>
                    <a:lnTo>
                      <a:pt x="280" y="230"/>
                    </a:lnTo>
                    <a:lnTo>
                      <a:pt x="280" y="336"/>
                    </a:lnTo>
                    <a:lnTo>
                      <a:pt x="210" y="336"/>
                    </a:lnTo>
                    <a:lnTo>
                      <a:pt x="210" y="315"/>
                    </a:lnTo>
                    <a:lnTo>
                      <a:pt x="235" y="315"/>
                    </a:lnTo>
                    <a:lnTo>
                      <a:pt x="235" y="315"/>
                    </a:lnTo>
                    <a:lnTo>
                      <a:pt x="246" y="313"/>
                    </a:lnTo>
                    <a:lnTo>
                      <a:pt x="255" y="310"/>
                    </a:lnTo>
                    <a:lnTo>
                      <a:pt x="255" y="310"/>
                    </a:lnTo>
                    <a:lnTo>
                      <a:pt x="259" y="306"/>
                    </a:lnTo>
                    <a:lnTo>
                      <a:pt x="263" y="303"/>
                    </a:lnTo>
                    <a:lnTo>
                      <a:pt x="266" y="299"/>
                    </a:lnTo>
                    <a:lnTo>
                      <a:pt x="268" y="295"/>
                    </a:lnTo>
                    <a:lnTo>
                      <a:pt x="268" y="295"/>
                    </a:lnTo>
                    <a:lnTo>
                      <a:pt x="269" y="285"/>
                    </a:lnTo>
                    <a:lnTo>
                      <a:pt x="268" y="277"/>
                    </a:lnTo>
                    <a:lnTo>
                      <a:pt x="268" y="277"/>
                    </a:lnTo>
                    <a:lnTo>
                      <a:pt x="264" y="268"/>
                    </a:lnTo>
                    <a:lnTo>
                      <a:pt x="258" y="259"/>
                    </a:lnTo>
                    <a:lnTo>
                      <a:pt x="195" y="198"/>
                    </a:lnTo>
                    <a:lnTo>
                      <a:pt x="195" y="198"/>
                    </a:lnTo>
                    <a:lnTo>
                      <a:pt x="188" y="190"/>
                    </a:lnTo>
                    <a:lnTo>
                      <a:pt x="179" y="185"/>
                    </a:lnTo>
                    <a:lnTo>
                      <a:pt x="170" y="183"/>
                    </a:lnTo>
                    <a:lnTo>
                      <a:pt x="162" y="182"/>
                    </a:lnTo>
                    <a:lnTo>
                      <a:pt x="162" y="182"/>
                    </a:lnTo>
                    <a:lnTo>
                      <a:pt x="152" y="183"/>
                    </a:lnTo>
                    <a:lnTo>
                      <a:pt x="143" y="185"/>
                    </a:lnTo>
                    <a:lnTo>
                      <a:pt x="136" y="190"/>
                    </a:lnTo>
                    <a:lnTo>
                      <a:pt x="127" y="198"/>
                    </a:lnTo>
                    <a:lnTo>
                      <a:pt x="65" y="259"/>
                    </a:lnTo>
                    <a:lnTo>
                      <a:pt x="65" y="259"/>
                    </a:lnTo>
                    <a:lnTo>
                      <a:pt x="58" y="268"/>
                    </a:lnTo>
                    <a:lnTo>
                      <a:pt x="54" y="278"/>
                    </a:lnTo>
                    <a:lnTo>
                      <a:pt x="54" y="278"/>
                    </a:lnTo>
                    <a:lnTo>
                      <a:pt x="53" y="287"/>
                    </a:lnTo>
                    <a:lnTo>
                      <a:pt x="54" y="295"/>
                    </a:lnTo>
                    <a:lnTo>
                      <a:pt x="54" y="295"/>
                    </a:lnTo>
                    <a:lnTo>
                      <a:pt x="57" y="300"/>
                    </a:lnTo>
                    <a:lnTo>
                      <a:pt x="59" y="304"/>
                    </a:lnTo>
                    <a:lnTo>
                      <a:pt x="63" y="306"/>
                    </a:lnTo>
                    <a:lnTo>
                      <a:pt x="67" y="310"/>
                    </a:lnTo>
                    <a:lnTo>
                      <a:pt x="67" y="310"/>
                    </a:lnTo>
                    <a:lnTo>
                      <a:pt x="75" y="314"/>
                    </a:lnTo>
                    <a:lnTo>
                      <a:pt x="85" y="315"/>
                    </a:lnTo>
                    <a:lnTo>
                      <a:pt x="114" y="315"/>
                    </a:lnTo>
                    <a:lnTo>
                      <a:pt x="114" y="335"/>
                    </a:lnTo>
                    <a:lnTo>
                      <a:pt x="114" y="335"/>
                    </a:lnTo>
                    <a:lnTo>
                      <a:pt x="101" y="334"/>
                    </a:lnTo>
                    <a:lnTo>
                      <a:pt x="90" y="331"/>
                    </a:lnTo>
                    <a:lnTo>
                      <a:pt x="79" y="327"/>
                    </a:lnTo>
                    <a:lnTo>
                      <a:pt x="69" y="324"/>
                    </a:lnTo>
                    <a:lnTo>
                      <a:pt x="59" y="319"/>
                    </a:lnTo>
                    <a:lnTo>
                      <a:pt x="49" y="313"/>
                    </a:lnTo>
                    <a:lnTo>
                      <a:pt x="41" y="306"/>
                    </a:lnTo>
                    <a:lnTo>
                      <a:pt x="33" y="300"/>
                    </a:lnTo>
                    <a:lnTo>
                      <a:pt x="26" y="292"/>
                    </a:lnTo>
                    <a:lnTo>
                      <a:pt x="20" y="284"/>
                    </a:lnTo>
                    <a:lnTo>
                      <a:pt x="13" y="275"/>
                    </a:lnTo>
                    <a:lnTo>
                      <a:pt x="8" y="267"/>
                    </a:lnTo>
                    <a:lnTo>
                      <a:pt x="5" y="257"/>
                    </a:lnTo>
                    <a:lnTo>
                      <a:pt x="2" y="248"/>
                    </a:lnTo>
                    <a:lnTo>
                      <a:pt x="1" y="237"/>
                    </a:lnTo>
                    <a:lnTo>
                      <a:pt x="0" y="227"/>
                    </a:lnTo>
                    <a:lnTo>
                      <a:pt x="0" y="227"/>
                    </a:lnTo>
                    <a:lnTo>
                      <a:pt x="0" y="227"/>
                    </a:lnTo>
                    <a:lnTo>
                      <a:pt x="1" y="219"/>
                    </a:lnTo>
                    <a:lnTo>
                      <a:pt x="2" y="209"/>
                    </a:lnTo>
                    <a:lnTo>
                      <a:pt x="5" y="200"/>
                    </a:lnTo>
                    <a:lnTo>
                      <a:pt x="7" y="191"/>
                    </a:lnTo>
                    <a:lnTo>
                      <a:pt x="12" y="183"/>
                    </a:lnTo>
                    <a:lnTo>
                      <a:pt x="16" y="175"/>
                    </a:lnTo>
                    <a:lnTo>
                      <a:pt x="22" y="167"/>
                    </a:lnTo>
                    <a:lnTo>
                      <a:pt x="28" y="161"/>
                    </a:lnTo>
                    <a:lnTo>
                      <a:pt x="36" y="153"/>
                    </a:lnTo>
                    <a:lnTo>
                      <a:pt x="43" y="147"/>
                    </a:lnTo>
                    <a:lnTo>
                      <a:pt x="50" y="141"/>
                    </a:lnTo>
                    <a:lnTo>
                      <a:pt x="59" y="136"/>
                    </a:lnTo>
                    <a:lnTo>
                      <a:pt x="69" y="132"/>
                    </a:lnTo>
                    <a:lnTo>
                      <a:pt x="79" y="127"/>
                    </a:lnTo>
                    <a:lnTo>
                      <a:pt x="89" y="125"/>
                    </a:lnTo>
                    <a:lnTo>
                      <a:pt x="99" y="122"/>
                    </a:lnTo>
                    <a:lnTo>
                      <a:pt x="99" y="122"/>
                    </a:lnTo>
                    <a:lnTo>
                      <a:pt x="99" y="118"/>
                    </a:lnTo>
                    <a:lnTo>
                      <a:pt x="99" y="118"/>
                    </a:lnTo>
                    <a:lnTo>
                      <a:pt x="100" y="107"/>
                    </a:lnTo>
                    <a:lnTo>
                      <a:pt x="101" y="95"/>
                    </a:lnTo>
                    <a:lnTo>
                      <a:pt x="105" y="84"/>
                    </a:lnTo>
                    <a:lnTo>
                      <a:pt x="110" y="73"/>
                    </a:lnTo>
                    <a:lnTo>
                      <a:pt x="116" y="63"/>
                    </a:lnTo>
                    <a:lnTo>
                      <a:pt x="123" y="53"/>
                    </a:lnTo>
                    <a:lnTo>
                      <a:pt x="131" y="43"/>
                    </a:lnTo>
                    <a:lnTo>
                      <a:pt x="141" y="36"/>
                    </a:lnTo>
                    <a:lnTo>
                      <a:pt x="151" y="27"/>
                    </a:lnTo>
                    <a:lnTo>
                      <a:pt x="161" y="21"/>
                    </a:lnTo>
                    <a:lnTo>
                      <a:pt x="173" y="15"/>
                    </a:lnTo>
                    <a:lnTo>
                      <a:pt x="185" y="10"/>
                    </a:lnTo>
                    <a:lnTo>
                      <a:pt x="198" y="6"/>
                    </a:lnTo>
                    <a:lnTo>
                      <a:pt x="211" y="2"/>
                    </a:lnTo>
                    <a:lnTo>
                      <a:pt x="226" y="1"/>
                    </a:lnTo>
                    <a:lnTo>
                      <a:pt x="240" y="0"/>
                    </a:lnTo>
                    <a:lnTo>
                      <a:pt x="240" y="0"/>
                    </a:lnTo>
                    <a:lnTo>
                      <a:pt x="255" y="1"/>
                    </a:lnTo>
                    <a:lnTo>
                      <a:pt x="268" y="2"/>
                    </a:lnTo>
                    <a:lnTo>
                      <a:pt x="282" y="6"/>
                    </a:lnTo>
                    <a:lnTo>
                      <a:pt x="295" y="10"/>
                    </a:lnTo>
                    <a:lnTo>
                      <a:pt x="308" y="15"/>
                    </a:lnTo>
                    <a:lnTo>
                      <a:pt x="319" y="21"/>
                    </a:lnTo>
                    <a:lnTo>
                      <a:pt x="330" y="27"/>
                    </a:lnTo>
                    <a:lnTo>
                      <a:pt x="340" y="36"/>
                    </a:lnTo>
                    <a:lnTo>
                      <a:pt x="348" y="43"/>
                    </a:lnTo>
                    <a:lnTo>
                      <a:pt x="357" y="53"/>
                    </a:lnTo>
                    <a:lnTo>
                      <a:pt x="365" y="63"/>
                    </a:lnTo>
                    <a:lnTo>
                      <a:pt x="369" y="73"/>
                    </a:lnTo>
                    <a:lnTo>
                      <a:pt x="374" y="84"/>
                    </a:lnTo>
                    <a:lnTo>
                      <a:pt x="378" y="95"/>
                    </a:lnTo>
                    <a:lnTo>
                      <a:pt x="381" y="107"/>
                    </a:lnTo>
                    <a:lnTo>
                      <a:pt x="381" y="118"/>
                    </a:lnTo>
                    <a:lnTo>
                      <a:pt x="381" y="118"/>
                    </a:lnTo>
                    <a:lnTo>
                      <a:pt x="381" y="122"/>
                    </a:lnTo>
                    <a:lnTo>
                      <a:pt x="381" y="12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>
                  <a:solidFill>
                    <a:schemeClr val="tx2"/>
                  </a:solidFill>
                  <a:latin typeface="SVN-Agency FB" panose="02040603050506020204" pitchFamily="18" charset="0"/>
                </a:endParaRPr>
              </a:p>
            </p:txBody>
          </p:sp>
          <p:sp>
            <p:nvSpPr>
              <p:cNvPr id="21" name="Freeform 18"/>
              <p:cNvSpPr>
                <a:spLocks/>
              </p:cNvSpPr>
              <p:nvPr/>
            </p:nvSpPr>
            <p:spPr bwMode="auto">
              <a:xfrm>
                <a:off x="1355705" y="3643325"/>
                <a:ext cx="147638" cy="207963"/>
              </a:xfrm>
              <a:custGeom>
                <a:avLst/>
                <a:gdLst/>
                <a:ahLst/>
                <a:cxnLst>
                  <a:cxn ang="0">
                    <a:pos x="126" y="162"/>
                  </a:cxn>
                  <a:cxn ang="0">
                    <a:pos x="126" y="32"/>
                  </a:cxn>
                  <a:cxn ang="0">
                    <a:pos x="126" y="32"/>
                  </a:cxn>
                  <a:cxn ang="0">
                    <a:pos x="125" y="26"/>
                  </a:cxn>
                  <a:cxn ang="0">
                    <a:pos x="123" y="19"/>
                  </a:cxn>
                  <a:cxn ang="0">
                    <a:pos x="120" y="13"/>
                  </a:cxn>
                  <a:cxn ang="0">
                    <a:pos x="116" y="8"/>
                  </a:cxn>
                  <a:cxn ang="0">
                    <a:pos x="111" y="5"/>
                  </a:cxn>
                  <a:cxn ang="0">
                    <a:pos x="106" y="2"/>
                  </a:cxn>
                  <a:cxn ang="0">
                    <a:pos x="100" y="0"/>
                  </a:cxn>
                  <a:cxn ang="0">
                    <a:pos x="94" y="0"/>
                  </a:cxn>
                  <a:cxn ang="0">
                    <a:pos x="94" y="0"/>
                  </a:cxn>
                  <a:cxn ang="0">
                    <a:pos x="94" y="0"/>
                  </a:cxn>
                  <a:cxn ang="0">
                    <a:pos x="86" y="0"/>
                  </a:cxn>
                  <a:cxn ang="0">
                    <a:pos x="80" y="2"/>
                  </a:cxn>
                  <a:cxn ang="0">
                    <a:pos x="75" y="5"/>
                  </a:cxn>
                  <a:cxn ang="0">
                    <a:pos x="70" y="8"/>
                  </a:cxn>
                  <a:cxn ang="0">
                    <a:pos x="66" y="13"/>
                  </a:cxn>
                  <a:cxn ang="0">
                    <a:pos x="64" y="19"/>
                  </a:cxn>
                  <a:cxn ang="0">
                    <a:pos x="62" y="26"/>
                  </a:cxn>
                  <a:cxn ang="0">
                    <a:pos x="62" y="32"/>
                  </a:cxn>
                  <a:cxn ang="0">
                    <a:pos x="62" y="162"/>
                  </a:cxn>
                  <a:cxn ang="0">
                    <a:pos x="17" y="162"/>
                  </a:cxn>
                  <a:cxn ang="0">
                    <a:pos x="17" y="162"/>
                  </a:cxn>
                  <a:cxn ang="0">
                    <a:pos x="11" y="162"/>
                  </a:cxn>
                  <a:cxn ang="0">
                    <a:pos x="6" y="164"/>
                  </a:cxn>
                  <a:cxn ang="0">
                    <a:pos x="2" y="167"/>
                  </a:cxn>
                  <a:cxn ang="0">
                    <a:pos x="1" y="170"/>
                  </a:cxn>
                  <a:cxn ang="0">
                    <a:pos x="0" y="175"/>
                  </a:cxn>
                  <a:cxn ang="0">
                    <a:pos x="1" y="179"/>
                  </a:cxn>
                  <a:cxn ang="0">
                    <a:pos x="3" y="184"/>
                  </a:cxn>
                  <a:cxn ang="0">
                    <a:pos x="7" y="189"/>
                  </a:cxn>
                  <a:cxn ang="0">
                    <a:pos x="70" y="251"/>
                  </a:cxn>
                  <a:cxn ang="0">
                    <a:pos x="70" y="251"/>
                  </a:cxn>
                  <a:cxn ang="0">
                    <a:pos x="76" y="256"/>
                  </a:cxn>
                  <a:cxn ang="0">
                    <a:pos x="81" y="259"/>
                  </a:cxn>
                  <a:cxn ang="0">
                    <a:pos x="88" y="262"/>
                  </a:cxn>
                  <a:cxn ang="0">
                    <a:pos x="92" y="263"/>
                  </a:cxn>
                  <a:cxn ang="0">
                    <a:pos x="99" y="262"/>
                  </a:cxn>
                  <a:cxn ang="0">
                    <a:pos x="105" y="259"/>
                  </a:cxn>
                  <a:cxn ang="0">
                    <a:pos x="110" y="256"/>
                  </a:cxn>
                  <a:cxn ang="0">
                    <a:pos x="116" y="251"/>
                  </a:cxn>
                  <a:cxn ang="0">
                    <a:pos x="179" y="189"/>
                  </a:cxn>
                  <a:cxn ang="0">
                    <a:pos x="179" y="189"/>
                  </a:cxn>
                  <a:cxn ang="0">
                    <a:pos x="183" y="185"/>
                  </a:cxn>
                  <a:cxn ang="0">
                    <a:pos x="184" y="180"/>
                  </a:cxn>
                  <a:cxn ang="0">
                    <a:pos x="185" y="175"/>
                  </a:cxn>
                  <a:cxn ang="0">
                    <a:pos x="185" y="171"/>
                  </a:cxn>
                  <a:cxn ang="0">
                    <a:pos x="183" y="168"/>
                  </a:cxn>
                  <a:cxn ang="0">
                    <a:pos x="179" y="164"/>
                  </a:cxn>
                  <a:cxn ang="0">
                    <a:pos x="173" y="162"/>
                  </a:cxn>
                  <a:cxn ang="0">
                    <a:pos x="165" y="162"/>
                  </a:cxn>
                  <a:cxn ang="0">
                    <a:pos x="126" y="162"/>
                  </a:cxn>
                </a:cxnLst>
                <a:rect l="0" t="0" r="r" b="b"/>
                <a:pathLst>
                  <a:path w="185" h="263">
                    <a:moveTo>
                      <a:pt x="126" y="162"/>
                    </a:moveTo>
                    <a:lnTo>
                      <a:pt x="126" y="32"/>
                    </a:lnTo>
                    <a:lnTo>
                      <a:pt x="126" y="32"/>
                    </a:lnTo>
                    <a:lnTo>
                      <a:pt x="125" y="26"/>
                    </a:lnTo>
                    <a:lnTo>
                      <a:pt x="123" y="19"/>
                    </a:lnTo>
                    <a:lnTo>
                      <a:pt x="120" y="13"/>
                    </a:lnTo>
                    <a:lnTo>
                      <a:pt x="116" y="8"/>
                    </a:lnTo>
                    <a:lnTo>
                      <a:pt x="111" y="5"/>
                    </a:lnTo>
                    <a:lnTo>
                      <a:pt x="106" y="2"/>
                    </a:lnTo>
                    <a:lnTo>
                      <a:pt x="100" y="0"/>
                    </a:lnTo>
                    <a:lnTo>
                      <a:pt x="94" y="0"/>
                    </a:lnTo>
                    <a:lnTo>
                      <a:pt x="94" y="0"/>
                    </a:lnTo>
                    <a:lnTo>
                      <a:pt x="94" y="0"/>
                    </a:lnTo>
                    <a:lnTo>
                      <a:pt x="86" y="0"/>
                    </a:lnTo>
                    <a:lnTo>
                      <a:pt x="80" y="2"/>
                    </a:lnTo>
                    <a:lnTo>
                      <a:pt x="75" y="5"/>
                    </a:lnTo>
                    <a:lnTo>
                      <a:pt x="70" y="8"/>
                    </a:lnTo>
                    <a:lnTo>
                      <a:pt x="66" y="13"/>
                    </a:lnTo>
                    <a:lnTo>
                      <a:pt x="64" y="19"/>
                    </a:lnTo>
                    <a:lnTo>
                      <a:pt x="62" y="26"/>
                    </a:lnTo>
                    <a:lnTo>
                      <a:pt x="62" y="32"/>
                    </a:lnTo>
                    <a:lnTo>
                      <a:pt x="62" y="162"/>
                    </a:lnTo>
                    <a:lnTo>
                      <a:pt x="17" y="162"/>
                    </a:lnTo>
                    <a:lnTo>
                      <a:pt x="17" y="162"/>
                    </a:lnTo>
                    <a:lnTo>
                      <a:pt x="11" y="162"/>
                    </a:lnTo>
                    <a:lnTo>
                      <a:pt x="6" y="164"/>
                    </a:lnTo>
                    <a:lnTo>
                      <a:pt x="2" y="167"/>
                    </a:lnTo>
                    <a:lnTo>
                      <a:pt x="1" y="170"/>
                    </a:lnTo>
                    <a:lnTo>
                      <a:pt x="0" y="175"/>
                    </a:lnTo>
                    <a:lnTo>
                      <a:pt x="1" y="179"/>
                    </a:lnTo>
                    <a:lnTo>
                      <a:pt x="3" y="184"/>
                    </a:lnTo>
                    <a:lnTo>
                      <a:pt x="7" y="189"/>
                    </a:lnTo>
                    <a:lnTo>
                      <a:pt x="70" y="251"/>
                    </a:lnTo>
                    <a:lnTo>
                      <a:pt x="70" y="251"/>
                    </a:lnTo>
                    <a:lnTo>
                      <a:pt x="76" y="256"/>
                    </a:lnTo>
                    <a:lnTo>
                      <a:pt x="81" y="259"/>
                    </a:lnTo>
                    <a:lnTo>
                      <a:pt x="88" y="262"/>
                    </a:lnTo>
                    <a:lnTo>
                      <a:pt x="92" y="263"/>
                    </a:lnTo>
                    <a:lnTo>
                      <a:pt x="99" y="262"/>
                    </a:lnTo>
                    <a:lnTo>
                      <a:pt x="105" y="259"/>
                    </a:lnTo>
                    <a:lnTo>
                      <a:pt x="110" y="256"/>
                    </a:lnTo>
                    <a:lnTo>
                      <a:pt x="116" y="251"/>
                    </a:lnTo>
                    <a:lnTo>
                      <a:pt x="179" y="189"/>
                    </a:lnTo>
                    <a:lnTo>
                      <a:pt x="179" y="189"/>
                    </a:lnTo>
                    <a:lnTo>
                      <a:pt x="183" y="185"/>
                    </a:lnTo>
                    <a:lnTo>
                      <a:pt x="184" y="180"/>
                    </a:lnTo>
                    <a:lnTo>
                      <a:pt x="185" y="175"/>
                    </a:lnTo>
                    <a:lnTo>
                      <a:pt x="185" y="171"/>
                    </a:lnTo>
                    <a:lnTo>
                      <a:pt x="183" y="168"/>
                    </a:lnTo>
                    <a:lnTo>
                      <a:pt x="179" y="164"/>
                    </a:lnTo>
                    <a:lnTo>
                      <a:pt x="173" y="162"/>
                    </a:lnTo>
                    <a:lnTo>
                      <a:pt x="165" y="162"/>
                    </a:lnTo>
                    <a:lnTo>
                      <a:pt x="126" y="16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>
                  <a:solidFill>
                    <a:schemeClr val="tx2"/>
                  </a:solidFill>
                  <a:latin typeface="SVN-Agency FB" panose="02040603050506020204" pitchFamily="18" charset="0"/>
                </a:endParaRPr>
              </a:p>
            </p:txBody>
          </p:sp>
        </p:grpSp>
      </p:grpSp>
      <p:sp>
        <p:nvSpPr>
          <p:cNvPr id="49" name="Rectangle 39"/>
          <p:cNvSpPr>
            <a:spLocks noChangeArrowheads="1"/>
          </p:cNvSpPr>
          <p:nvPr/>
        </p:nvSpPr>
        <p:spPr bwMode="auto">
          <a:xfrm>
            <a:off x="916147" y="4403197"/>
            <a:ext cx="3038421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marR="0" lvl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lang="vi-VN" altLang="zh-CN" sz="3200" dirty="0" smtClean="0">
                <a:solidFill>
                  <a:srgbClr val="237D97"/>
                </a:solidFill>
                <a:latin typeface="SVN-Agency FB" panose="02040603050506020204" pitchFamily="18" charset="0"/>
                <a:cs typeface="Times New Roman" panose="02020603050405020304" pitchFamily="18" charset="0"/>
              </a:rPr>
              <a:t>Tiết kiệm chi phí</a:t>
            </a:r>
          </a:p>
        </p:txBody>
      </p:sp>
      <p:sp>
        <p:nvSpPr>
          <p:cNvPr id="53" name="Rectangle 39"/>
          <p:cNvSpPr>
            <a:spLocks noChangeArrowheads="1"/>
          </p:cNvSpPr>
          <p:nvPr/>
        </p:nvSpPr>
        <p:spPr bwMode="auto">
          <a:xfrm>
            <a:off x="7953893" y="2220066"/>
            <a:ext cx="3038421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marR="0" lvl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lang="vi-VN" altLang="zh-CN" sz="3200" dirty="0" smtClean="0">
                <a:solidFill>
                  <a:srgbClr val="237D97"/>
                </a:solidFill>
                <a:latin typeface="SVN-Agency FB" panose="02040603050506020204" pitchFamily="18" charset="0"/>
                <a:cs typeface="Times New Roman" panose="02020603050405020304" pitchFamily="18" charset="0"/>
              </a:rPr>
              <a:t>Linh hoạt và đồng bộ</a:t>
            </a:r>
          </a:p>
        </p:txBody>
      </p:sp>
      <p:sp>
        <p:nvSpPr>
          <p:cNvPr id="54" name="Rectangle 39"/>
          <p:cNvSpPr>
            <a:spLocks noChangeArrowheads="1"/>
          </p:cNvSpPr>
          <p:nvPr/>
        </p:nvSpPr>
        <p:spPr bwMode="auto">
          <a:xfrm>
            <a:off x="8378890" y="3990017"/>
            <a:ext cx="3038421" cy="98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marR="0" lvl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lang="vi-VN" altLang="zh-CN" sz="3200" dirty="0" smtClean="0">
                <a:solidFill>
                  <a:srgbClr val="237D97"/>
                </a:solidFill>
                <a:latin typeface="SVN-Agency FB" panose="02040603050506020204" pitchFamily="18" charset="0"/>
                <a:cs typeface="Times New Roman" panose="02020603050405020304" pitchFamily="18" charset="0"/>
              </a:rPr>
              <a:t>Dễ tiếp cận và</a:t>
            </a:r>
          </a:p>
          <a:p>
            <a:pPr marR="0" lvl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lang="vi-VN" altLang="zh-CN" sz="3200" dirty="0" smtClean="0">
                <a:solidFill>
                  <a:srgbClr val="237D97"/>
                </a:solidFill>
                <a:latin typeface="SVN-Agency FB" panose="02040603050506020204" pitchFamily="18" charset="0"/>
                <a:cs typeface="Times New Roman" panose="02020603050405020304" pitchFamily="18" charset="0"/>
              </a:rPr>
              <a:t>thuận tiện</a:t>
            </a:r>
          </a:p>
        </p:txBody>
      </p:sp>
      <p:sp>
        <p:nvSpPr>
          <p:cNvPr id="55" name="Rectangle 39"/>
          <p:cNvSpPr>
            <a:spLocks noChangeArrowheads="1"/>
          </p:cNvSpPr>
          <p:nvPr/>
        </p:nvSpPr>
        <p:spPr bwMode="auto">
          <a:xfrm>
            <a:off x="4360646" y="5735851"/>
            <a:ext cx="3038421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marR="0" lvl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lang="vi-VN" altLang="zh-CN" sz="3200" dirty="0" smtClean="0">
                <a:solidFill>
                  <a:srgbClr val="237D97"/>
                </a:solidFill>
                <a:latin typeface="SVN-Agency FB" panose="02040603050506020204" pitchFamily="18" charset="0"/>
                <a:cs typeface="Times New Roman" panose="02020603050405020304" pitchFamily="18" charset="0"/>
              </a:rPr>
              <a:t>Tiết kiệm thời gian</a:t>
            </a:r>
          </a:p>
        </p:txBody>
      </p:sp>
    </p:spTree>
    <p:extLst>
      <p:ext uri="{BB962C8B-B14F-4D97-AF65-F5344CB8AC3E}">
        <p14:creationId xmlns:p14="http://schemas.microsoft.com/office/powerpoint/2010/main" val="2381833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200" y="-27321"/>
            <a:ext cx="12320685" cy="6938042"/>
          </a:xfrm>
          <a:prstGeom prst="rect">
            <a:avLst/>
          </a:prstGeom>
        </p:spPr>
      </p:pic>
      <p:sp>
        <p:nvSpPr>
          <p:cNvPr id="11" name="矩形: 圆角 5"/>
          <p:cNvSpPr/>
          <p:nvPr/>
        </p:nvSpPr>
        <p:spPr>
          <a:xfrm>
            <a:off x="387345" y="483748"/>
            <a:ext cx="11417300" cy="6096000"/>
          </a:xfrm>
          <a:prstGeom prst="roundRect">
            <a:avLst>
              <a:gd name="adj" fmla="val 6667"/>
            </a:avLst>
          </a:prstGeom>
          <a:solidFill>
            <a:schemeClr val="bg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cs typeface="+mn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400860" y="776443"/>
            <a:ext cx="86396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4800" b="1" spc="300" dirty="0" smtClean="0">
                <a:solidFill>
                  <a:srgbClr val="237D97"/>
                </a:solidFill>
                <a:latin typeface="SVN-Agency FB" panose="02040603050506020204" pitchFamily="18" charset="0"/>
                <a:ea typeface="Times" panose="020B0500000000000000" pitchFamily="34" charset="0"/>
                <a:cs typeface="Times New Roman" panose="02020603050405020304" pitchFamily="18" charset="0"/>
              </a:rPr>
              <a:t>PHÂN TÍCH</a:t>
            </a:r>
            <a:endParaRPr lang="en-US" sz="4800" b="1" spc="300" dirty="0">
              <a:solidFill>
                <a:srgbClr val="237D97"/>
              </a:solidFill>
              <a:latin typeface="SVN-Agency FB" panose="02040603050506020204" pitchFamily="18" charset="0"/>
              <a:ea typeface="Times" panose="020B0500000000000000" pitchFamily="34" charset="0"/>
              <a:cs typeface="Times New Roman" panose="02020603050405020304" pitchFamily="18" charset="0"/>
            </a:endParaRPr>
          </a:p>
        </p:txBody>
      </p:sp>
      <p:sp>
        <p:nvSpPr>
          <p:cNvPr id="27" name="Rectangle 39"/>
          <p:cNvSpPr>
            <a:spLocks noChangeArrowheads="1"/>
          </p:cNvSpPr>
          <p:nvPr/>
        </p:nvSpPr>
        <p:spPr bwMode="auto">
          <a:xfrm>
            <a:off x="1464196" y="2054420"/>
            <a:ext cx="9582346" cy="34470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defRPr/>
            </a:pPr>
            <a:r>
              <a:rPr lang="vi-VN" altLang="zh-CN" sz="3200" dirty="0" smtClean="0">
                <a:solidFill>
                  <a:srgbClr val="237D97"/>
                </a:solidFill>
                <a:latin typeface="SVN-Agency FB" panose="02040603050506020204" pitchFamily="18" charset="0"/>
                <a:cs typeface="Times New Roman" panose="02020603050405020304" pitchFamily="18" charset="0"/>
              </a:rPr>
              <a:t>Xây dựng website: </a:t>
            </a:r>
            <a:r>
              <a:rPr lang="vi-VN" altLang="zh-CN" sz="3200" b="1" i="1" dirty="0" smtClean="0">
                <a:solidFill>
                  <a:srgbClr val="237D97"/>
                </a:solidFill>
                <a:latin typeface="SVN-Agency FB" panose="02040603050506020204" pitchFamily="18" charset="0"/>
                <a:cs typeface="Times New Roman" panose="02020603050405020304" pitchFamily="18" charset="0"/>
              </a:rPr>
              <a:t>English Course Management.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defRPr/>
            </a:pPr>
            <a:endParaRPr lang="vi-VN" altLang="zh-CN" sz="3200" b="1" i="1" dirty="0" smtClean="0">
              <a:solidFill>
                <a:srgbClr val="237D97"/>
              </a:solidFill>
              <a:latin typeface="SVN-Agency FB" panose="02040603050506020204" pitchFamily="18" charset="0"/>
              <a:cs typeface="Times New Roman" panose="02020603050405020304" pitchFamily="18" charset="0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defRPr/>
            </a:pPr>
            <a:r>
              <a:rPr lang="vi-VN" altLang="zh-CN" sz="3200" dirty="0" smtClean="0">
                <a:solidFill>
                  <a:srgbClr val="237D97"/>
                </a:solidFill>
                <a:latin typeface="SVN-Agency FB" panose="02040603050506020204" pitchFamily="18" charset="0"/>
                <a:cs typeface="Times New Roman" panose="02020603050405020304" pitchFamily="18" charset="0"/>
              </a:rPr>
              <a:t>Mục đích: hỗ trợ việc học tiếng anh trực tuyến và quản lý các khóa học một cách hiệu quả hơn.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defRPr/>
            </a:pPr>
            <a:endParaRPr lang="vi-VN" altLang="zh-CN" sz="3200" dirty="0" smtClean="0">
              <a:solidFill>
                <a:srgbClr val="237D97"/>
              </a:solidFill>
              <a:latin typeface="SVN-Agency FB" panose="02040603050506020204" pitchFamily="18" charset="0"/>
              <a:cs typeface="Times New Roman" panose="02020603050405020304" pitchFamily="18" charset="0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defRPr/>
            </a:pPr>
            <a:r>
              <a:rPr lang="vi-VN" altLang="zh-CN" sz="3200" dirty="0" smtClean="0">
                <a:solidFill>
                  <a:srgbClr val="237D97"/>
                </a:solidFill>
                <a:latin typeface="SVN-Agency FB" panose="02040603050506020204" pitchFamily="18" charset="0"/>
                <a:cs typeface="Times New Roman" panose="02020603050405020304" pitchFamily="18" charset="0"/>
              </a:rPr>
              <a:t>Mô hình làm việc: SCRUM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defRPr/>
            </a:pPr>
            <a:endParaRPr lang="vi-VN" altLang="zh-CN" sz="3200" dirty="0" smtClean="0">
              <a:solidFill>
                <a:srgbClr val="237D97"/>
              </a:solidFill>
              <a:latin typeface="SVN-Agency FB" panose="020406030505060202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523188" y="1607440"/>
            <a:ext cx="2001675" cy="45719"/>
          </a:xfrm>
          <a:prstGeom prst="rect">
            <a:avLst/>
          </a:prstGeom>
          <a:solidFill>
            <a:srgbClr val="237D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236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200" y="-27321"/>
            <a:ext cx="12320685" cy="6938042"/>
          </a:xfrm>
          <a:prstGeom prst="rect">
            <a:avLst/>
          </a:prstGeom>
        </p:spPr>
      </p:pic>
      <p:sp>
        <p:nvSpPr>
          <p:cNvPr id="11" name="矩形: 圆角 5"/>
          <p:cNvSpPr/>
          <p:nvPr/>
        </p:nvSpPr>
        <p:spPr>
          <a:xfrm>
            <a:off x="387345" y="483748"/>
            <a:ext cx="11417300" cy="6096000"/>
          </a:xfrm>
          <a:prstGeom prst="roundRect">
            <a:avLst>
              <a:gd name="adj" fmla="val 6667"/>
            </a:avLst>
          </a:prstGeom>
          <a:solidFill>
            <a:schemeClr val="bg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cs typeface="+mn-lt"/>
            </a:endParaRPr>
          </a:p>
        </p:txBody>
      </p:sp>
      <p:sp>
        <p:nvSpPr>
          <p:cNvPr id="27" name="Rectangle 39"/>
          <p:cNvSpPr>
            <a:spLocks noChangeArrowheads="1"/>
          </p:cNvSpPr>
          <p:nvPr/>
        </p:nvSpPr>
        <p:spPr bwMode="auto">
          <a:xfrm>
            <a:off x="1464196" y="2054420"/>
            <a:ext cx="9582346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defRPr/>
            </a:pPr>
            <a:endParaRPr lang="vi-VN" altLang="zh-CN" sz="3200" dirty="0" smtClean="0">
              <a:solidFill>
                <a:srgbClr val="237D97"/>
              </a:solidFill>
              <a:latin typeface="SVN-Agency FB" panose="020406030505060202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8198" y="555181"/>
            <a:ext cx="6051888" cy="6051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274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200" y="-27321"/>
            <a:ext cx="12320685" cy="6938042"/>
          </a:xfrm>
          <a:prstGeom prst="rect">
            <a:avLst/>
          </a:prstGeom>
        </p:spPr>
      </p:pic>
      <p:sp>
        <p:nvSpPr>
          <p:cNvPr id="11" name="矩形: 圆角 5"/>
          <p:cNvSpPr/>
          <p:nvPr/>
        </p:nvSpPr>
        <p:spPr>
          <a:xfrm>
            <a:off x="387345" y="483748"/>
            <a:ext cx="11417300" cy="6096000"/>
          </a:xfrm>
          <a:prstGeom prst="roundRect">
            <a:avLst>
              <a:gd name="adj" fmla="val 6667"/>
            </a:avLst>
          </a:prstGeom>
          <a:solidFill>
            <a:schemeClr val="bg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cs typeface="+mn-lt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523188" y="1607440"/>
            <a:ext cx="1264257" cy="45719"/>
          </a:xfrm>
          <a:prstGeom prst="rect">
            <a:avLst/>
          </a:prstGeom>
          <a:solidFill>
            <a:srgbClr val="237D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594" y="582127"/>
            <a:ext cx="10570801" cy="5899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024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902306" y="3150933"/>
            <a:ext cx="863966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6600" b="1" spc="300" dirty="0" smtClean="0">
                <a:solidFill>
                  <a:srgbClr val="237D97"/>
                </a:solidFill>
                <a:latin typeface="SVN-Agency FB" panose="02040603050506020204" pitchFamily="18" charset="0"/>
                <a:ea typeface="Times" panose="020B0500000000000000" pitchFamily="34" charset="0"/>
                <a:cs typeface="Times New Roman" panose="02020603050405020304" pitchFamily="18" charset="0"/>
              </a:rPr>
              <a:t>TIẾN TRÌNH THỰC HIỆN</a:t>
            </a:r>
            <a:endParaRPr lang="en-US" sz="6600" b="1" spc="300" dirty="0">
              <a:solidFill>
                <a:srgbClr val="237D97"/>
              </a:solidFill>
              <a:latin typeface="SVN-Agency FB" panose="02040603050506020204" pitchFamily="18" charset="0"/>
              <a:ea typeface="Times" panose="020B0500000000000000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7969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200" y="-27321"/>
            <a:ext cx="12320685" cy="6938042"/>
          </a:xfrm>
          <a:prstGeom prst="rect">
            <a:avLst/>
          </a:prstGeom>
        </p:spPr>
      </p:pic>
      <p:sp>
        <p:nvSpPr>
          <p:cNvPr id="11" name="矩形: 圆角 5"/>
          <p:cNvSpPr/>
          <p:nvPr/>
        </p:nvSpPr>
        <p:spPr>
          <a:xfrm>
            <a:off x="328351" y="498496"/>
            <a:ext cx="11417300" cy="6096000"/>
          </a:xfrm>
          <a:prstGeom prst="roundRect">
            <a:avLst>
              <a:gd name="adj" fmla="val 6667"/>
            </a:avLst>
          </a:prstGeom>
          <a:solidFill>
            <a:schemeClr val="bg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cs typeface="+mn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400860" y="525725"/>
            <a:ext cx="86396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4800" b="1" spc="300" dirty="0" smtClean="0">
                <a:solidFill>
                  <a:srgbClr val="237D97"/>
                </a:solidFill>
                <a:latin typeface="SVN-Agency FB" panose="02040603050506020204" pitchFamily="18" charset="0"/>
                <a:ea typeface="Times" panose="020B0500000000000000" pitchFamily="34" charset="0"/>
                <a:cs typeface="Times New Roman" panose="02020603050405020304" pitchFamily="18" charset="0"/>
              </a:rPr>
              <a:t>SPRINT 0</a:t>
            </a:r>
            <a:endParaRPr lang="en-US" sz="4800" b="1" spc="300" dirty="0">
              <a:solidFill>
                <a:srgbClr val="237D97"/>
              </a:solidFill>
              <a:latin typeface="SVN-Agency FB" panose="02040603050506020204" pitchFamily="18" charset="0"/>
              <a:ea typeface="Times" panose="020B0500000000000000" pitchFamily="34" charset="0"/>
              <a:cs typeface="Times New Roman" panose="02020603050405020304" pitchFamily="18" charset="0"/>
            </a:endParaRPr>
          </a:p>
        </p:txBody>
      </p:sp>
      <p:sp>
        <p:nvSpPr>
          <p:cNvPr id="27" name="Rectangle 39"/>
          <p:cNvSpPr>
            <a:spLocks noChangeArrowheads="1"/>
          </p:cNvSpPr>
          <p:nvPr/>
        </p:nvSpPr>
        <p:spPr bwMode="auto">
          <a:xfrm>
            <a:off x="1400860" y="1759617"/>
            <a:ext cx="9965804" cy="34470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marL="457200" lvl="0" indent="-457200">
              <a:buFont typeface="Wingdings" panose="05000000000000000000" pitchFamily="2" charset="2"/>
              <a:buChar char="ü"/>
              <a:defRPr/>
            </a:pPr>
            <a:r>
              <a:rPr lang="vi-VN" sz="3200" dirty="0" smtClean="0">
                <a:solidFill>
                  <a:srgbClr val="237D97"/>
                </a:solidFill>
                <a:latin typeface="SVN-Agency FB" panose="02040603050506020204" pitchFamily="18" charset="0"/>
                <a:cs typeface="Times New Roman" panose="02020603050405020304" pitchFamily="18" charset="0"/>
              </a:rPr>
              <a:t>Thời gian: 9h – 10h ngày 14/2.</a:t>
            </a:r>
          </a:p>
          <a:p>
            <a:pPr marL="457200" lvl="0" indent="-457200">
              <a:buFont typeface="Wingdings" panose="05000000000000000000" pitchFamily="2" charset="2"/>
              <a:buChar char="ü"/>
              <a:defRPr/>
            </a:pPr>
            <a:r>
              <a:rPr lang="vi-VN" sz="3200" dirty="0" smtClean="0">
                <a:solidFill>
                  <a:srgbClr val="237D97"/>
                </a:solidFill>
                <a:latin typeface="SVN-Agency FB" panose="02040603050506020204" pitchFamily="18" charset="0"/>
                <a:cs typeface="Times New Roman" panose="02020603050405020304" pitchFamily="18" charset="0"/>
              </a:rPr>
              <a:t>Nhiệm vụ:</a:t>
            </a:r>
          </a:p>
          <a:p>
            <a:pPr marL="971550" lvl="1" indent="-514350">
              <a:buFont typeface="Arial" panose="020B0604020202020204" pitchFamily="34" charset="0"/>
              <a:buChar char="•"/>
              <a:defRPr/>
            </a:pPr>
            <a:r>
              <a:rPr lang="vi-VN" sz="3200" dirty="0" smtClean="0">
                <a:solidFill>
                  <a:srgbClr val="237D97"/>
                </a:solidFill>
                <a:latin typeface="SVN-Agency FB" panose="02040603050506020204" pitchFamily="18" charset="0"/>
                <a:cs typeface="Times New Roman" panose="02020603050405020304" pitchFamily="18" charset="0"/>
              </a:rPr>
              <a:t>Lập TeamBoard gồm các cột Forecast, ToDo, Doing, Review, Done. </a:t>
            </a:r>
          </a:p>
          <a:p>
            <a:pPr marL="971550" lvl="1" indent="-514350">
              <a:buFont typeface="Arial" panose="020B0604020202020204" pitchFamily="34" charset="0"/>
              <a:buChar char="•"/>
              <a:defRPr/>
            </a:pPr>
            <a:r>
              <a:rPr lang="vi-VN" sz="3200" dirty="0" smtClean="0">
                <a:solidFill>
                  <a:srgbClr val="237D97"/>
                </a:solidFill>
                <a:latin typeface="SVN-Agency FB" panose="02040603050506020204" pitchFamily="18" charset="0"/>
                <a:cs typeface="Times New Roman" panose="02020603050405020304" pitchFamily="18" charset="0"/>
              </a:rPr>
              <a:t>Tạo ra Team Agreement, DoD của nhóm.</a:t>
            </a:r>
          </a:p>
          <a:p>
            <a:pPr marL="971550" lvl="1" indent="-514350">
              <a:buFont typeface="Arial" panose="020B0604020202020204" pitchFamily="34" charset="0"/>
              <a:buChar char="•"/>
              <a:defRPr/>
            </a:pPr>
            <a:r>
              <a:rPr lang="vi-VN" sz="3200" dirty="0" smtClean="0">
                <a:solidFill>
                  <a:srgbClr val="237D97"/>
                </a:solidFill>
                <a:latin typeface="SVN-Agency FB" panose="02040603050506020204" pitchFamily="18" charset="0"/>
                <a:cs typeface="Times New Roman" panose="02020603050405020304" pitchFamily="18" charset="0"/>
              </a:rPr>
              <a:t>Vẽ biểu đồ Burn-up Chart.</a:t>
            </a:r>
          </a:p>
          <a:p>
            <a:pPr lvl="1">
              <a:defRPr/>
            </a:pPr>
            <a:endParaRPr lang="vi-VN" sz="3200" dirty="0" smtClean="0">
              <a:solidFill>
                <a:srgbClr val="237D97"/>
              </a:solidFill>
              <a:latin typeface="SVN-Agency FB" panose="02040603050506020204" pitchFamily="18" charset="0"/>
              <a:cs typeface="Times New Roman" panose="02020603050405020304" pitchFamily="18" charset="0"/>
            </a:endParaRPr>
          </a:p>
          <a:p>
            <a:pPr marL="971550" lvl="1" indent="-514350">
              <a:buFont typeface="Arial" panose="020B0604020202020204" pitchFamily="34" charset="0"/>
              <a:buChar char="•"/>
              <a:defRPr/>
            </a:pPr>
            <a:endParaRPr lang="vi-VN" sz="3200" dirty="0">
              <a:solidFill>
                <a:srgbClr val="237D97"/>
              </a:solidFill>
              <a:latin typeface="SVN-Agency FB" panose="020406030505060202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523189" y="1371472"/>
            <a:ext cx="1455986" cy="45719"/>
          </a:xfrm>
          <a:prstGeom prst="rect">
            <a:avLst/>
          </a:prstGeom>
          <a:solidFill>
            <a:srgbClr val="237D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106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浅蓝色商务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484</TotalTime>
  <Words>343</Words>
  <Application>Microsoft Office PowerPoint</Application>
  <PresentationFormat>Widescreen</PresentationFormat>
  <Paragraphs>103</Paragraphs>
  <Slides>18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8" baseType="lpstr">
      <vt:lpstr>宋体</vt:lpstr>
      <vt:lpstr>Arial</vt:lpstr>
      <vt:lpstr>等线</vt:lpstr>
      <vt:lpstr>等线 Light</vt:lpstr>
      <vt:lpstr>Lato Regular</vt:lpstr>
      <vt:lpstr>SVN-Agency FB</vt:lpstr>
      <vt:lpstr>Times</vt:lpstr>
      <vt:lpstr>Times New Roman</vt:lpstr>
      <vt:lpstr>Wingdings</vt:lpstr>
      <vt:lpstr>Office 主题​​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浅蓝色商务</dc:title>
  <dc:creator>张 建春</dc:creator>
  <cp:lastModifiedBy>Mai Hương</cp:lastModifiedBy>
  <cp:revision>90</cp:revision>
  <dcterms:created xsi:type="dcterms:W3CDTF">2018-10-24T07:54:43Z</dcterms:created>
  <dcterms:modified xsi:type="dcterms:W3CDTF">2019-02-15T07:26:34Z</dcterms:modified>
</cp:coreProperties>
</file>